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313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411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001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79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7963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472095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644625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770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662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49575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26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C3FEBC8-A418-43AC-8C30-42A8C1DDD5E0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E4B129B-F1B2-4157-8B00-4E90D3D30096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134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Anti- </a:t>
            </a:r>
            <a:r>
              <a:rPr lang="en-US" dirty="0" err="1" smtClean="0"/>
              <a:t>covid</a:t>
            </a:r>
            <a:r>
              <a:rPr lang="en-US" dirty="0" smtClean="0"/>
              <a:t> Rules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the students of the 4</a:t>
            </a:r>
            <a:r>
              <a:rPr lang="en-US" baseline="30000" dirty="0" smtClean="0"/>
              <a:t>th</a:t>
            </a:r>
            <a:r>
              <a:rPr lang="en-US" dirty="0" smtClean="0"/>
              <a:t> Primary school of </a:t>
            </a:r>
            <a:r>
              <a:rPr lang="en-US" dirty="0" err="1" smtClean="0"/>
              <a:t>Karpenissi</a:t>
            </a:r>
            <a:r>
              <a:rPr lang="en-US" dirty="0" smtClean="0"/>
              <a:t>- Greece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6021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5)Wash your hands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844" y="2286000"/>
            <a:ext cx="4589262" cy="3594100"/>
          </a:xfrm>
        </p:spPr>
      </p:pic>
    </p:spTree>
    <p:extLst>
      <p:ext uri="{BB962C8B-B14F-4D97-AF65-F5344CB8AC3E}">
        <p14:creationId xmlns:p14="http://schemas.microsoft.com/office/powerpoint/2010/main" val="2897838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6) don’t share your things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087" y="2286000"/>
            <a:ext cx="4640775" cy="3594100"/>
          </a:xfrm>
        </p:spPr>
      </p:pic>
    </p:spTree>
    <p:extLst>
      <p:ext uri="{BB962C8B-B14F-4D97-AF65-F5344CB8AC3E}">
        <p14:creationId xmlns:p14="http://schemas.microsoft.com/office/powerpoint/2010/main" val="23902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31090" y="849975"/>
            <a:ext cx="7286983" cy="1492132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Thanks for watching!!!</a:t>
            </a:r>
            <a:endParaRPr lang="el-GR" dirty="0">
              <a:solidFill>
                <a:srgbClr val="00B050"/>
              </a:solidFill>
            </a:endParaRPr>
          </a:p>
        </p:txBody>
      </p:sp>
      <p:pic>
        <p:nvPicPr>
          <p:cNvPr id="1026" name="Picture 2" descr="PianosPiesPirouettes a Twitter: &quot;Not sure if this is helpful/calming, and  puts the &quot;corona scourge&quot; in context; as I'm, desperately trying to  rationalise it myself? Globally, on average, 54,750,000 die annually,  anyway. 2/3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411" y="2414843"/>
            <a:ext cx="3024044" cy="403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14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8159" y="2491739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Schools may be closed now in Greece</a:t>
            </a:r>
            <a:r>
              <a:rPr lang="en-US" dirty="0" smtClean="0"/>
              <a:t>,</a:t>
            </a:r>
            <a:r>
              <a:rPr lang="el-GR" dirty="0" smtClean="0"/>
              <a:t> </a:t>
            </a:r>
            <a:r>
              <a:rPr lang="en-US" dirty="0" smtClean="0"/>
              <a:t>but </a:t>
            </a:r>
            <a:r>
              <a:rPr lang="en-US" dirty="0" smtClean="0"/>
              <a:t>we know how to protect ourselves from Covid-16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318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worked in pairs in our school’s computer </a:t>
            </a:r>
            <a:r>
              <a:rPr lang="en-US" dirty="0" smtClean="0"/>
              <a:t>lab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7768" y="2130137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FF0000"/>
                </a:solidFill>
              </a:rPr>
              <a:t>We like drawing with TUXPAINT!!!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756" y="2940628"/>
            <a:ext cx="4949266" cy="386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1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Drew and wrote our rules</a:t>
            </a:r>
            <a:br>
              <a:rPr lang="en-US" dirty="0" smtClean="0"/>
            </a:br>
            <a:r>
              <a:rPr lang="en-US" dirty="0" smtClean="0"/>
              <a:t>and then we asked the students of the 5</a:t>
            </a:r>
            <a:r>
              <a:rPr lang="en-US" baseline="30000" dirty="0" smtClean="0"/>
              <a:t>th</a:t>
            </a:r>
            <a:r>
              <a:rPr lang="en-US" dirty="0" smtClean="0"/>
              <a:t> and the 6</a:t>
            </a:r>
            <a:r>
              <a:rPr lang="en-US" baseline="30000" dirty="0" smtClean="0"/>
              <a:t>th</a:t>
            </a:r>
            <a:r>
              <a:rPr lang="en-US" dirty="0" smtClean="0"/>
              <a:t> grade to help us translate them into French.</a:t>
            </a:r>
            <a:br>
              <a:rPr lang="en-US" dirty="0" smtClean="0"/>
            </a:br>
            <a:endParaRPr lang="el-GR" dirty="0"/>
          </a:p>
        </p:txBody>
      </p:sp>
      <p:pic>
        <p:nvPicPr>
          <p:cNvPr id="1028" name="Picture 4" descr="Flag of France - Wikipedi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727" y="3428998"/>
            <a:ext cx="4161560" cy="277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49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62069" y="2211185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 is our work!!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hope you like our drawings!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130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Wear your masks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844" y="2286000"/>
            <a:ext cx="7083262" cy="3594100"/>
          </a:xfrm>
        </p:spPr>
      </p:pic>
    </p:spTree>
    <p:extLst>
      <p:ext uri="{BB962C8B-B14F-4D97-AF65-F5344CB8AC3E}">
        <p14:creationId xmlns:p14="http://schemas.microsoft.com/office/powerpoint/2010/main" val="1290621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Use antiseptic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448" y="2286000"/>
            <a:ext cx="5730054" cy="3594100"/>
          </a:xfrm>
        </p:spPr>
      </p:pic>
    </p:spTree>
    <p:extLst>
      <p:ext uri="{BB962C8B-B14F-4D97-AF65-F5344CB8AC3E}">
        <p14:creationId xmlns:p14="http://schemas.microsoft.com/office/powerpoint/2010/main" val="82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Don’t go to school when you are sick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096" y="2286000"/>
            <a:ext cx="6674757" cy="3594100"/>
          </a:xfrm>
        </p:spPr>
      </p:pic>
    </p:spTree>
    <p:extLst>
      <p:ext uri="{BB962C8B-B14F-4D97-AF65-F5344CB8AC3E}">
        <p14:creationId xmlns:p14="http://schemas.microsoft.com/office/powerpoint/2010/main" val="252269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4)Keep distances</a:t>
            </a:r>
            <a:br>
              <a:rPr lang="en-US" dirty="0" smtClean="0"/>
            </a:b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714" y="2556163"/>
            <a:ext cx="4668465" cy="3594100"/>
          </a:xfrm>
        </p:spPr>
      </p:pic>
      <p:sp>
        <p:nvSpPr>
          <p:cNvPr id="5" name="TextBox 4"/>
          <p:cNvSpPr txBox="1"/>
          <p:nvPr/>
        </p:nvSpPr>
        <p:spPr>
          <a:xfrm>
            <a:off x="1579418" y="28575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1" dirty="0" smtClean="0">
                <a:latin typeface="Bradley Hand ITC" panose="03070402050302030203" pitchFamily="66" charset="0"/>
              </a:rPr>
              <a:t>Come to play!</a:t>
            </a:r>
          </a:p>
          <a:p>
            <a:pPr marL="285750" indent="-285750">
              <a:buFontTx/>
              <a:buChar char="-"/>
            </a:pPr>
            <a:r>
              <a:rPr lang="en-US" sz="3200" b="1" dirty="0" smtClean="0">
                <a:latin typeface="Bradley Hand ITC" panose="03070402050302030203" pitchFamily="66" charset="0"/>
              </a:rPr>
              <a:t>No, I’m not coming!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254298337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TM10001106[[fn=Κάρτα]]</Template>
  <TotalTime>18</TotalTime>
  <Words>102</Words>
  <Application>Microsoft Office PowerPoint</Application>
  <PresentationFormat>Ευρεία οθόνη</PresentationFormat>
  <Paragraphs>16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Arial</vt:lpstr>
      <vt:lpstr>Bradley Hand ITC</vt:lpstr>
      <vt:lpstr>Corbel</vt:lpstr>
      <vt:lpstr>Gill Sans MT</vt:lpstr>
      <vt:lpstr>Impact</vt:lpstr>
      <vt:lpstr>Badge</vt:lpstr>
      <vt:lpstr>Anti- covid Rules</vt:lpstr>
      <vt:lpstr>Schools may be closed now in Greece, but we know how to protect ourselves from Covid-16</vt:lpstr>
      <vt:lpstr>We worked in pairs in our school’s computer lab…</vt:lpstr>
      <vt:lpstr>WE Drew and wrote our rules and then we asked the students of the 5th and the 6th grade to help us translate them into French. </vt:lpstr>
      <vt:lpstr>Here is our work!!   We hope you like our drawings!</vt:lpstr>
      <vt:lpstr>1) Wear your masks</vt:lpstr>
      <vt:lpstr>2) Use antiseptic</vt:lpstr>
      <vt:lpstr>3) Don’t go to school when you are sick</vt:lpstr>
      <vt:lpstr>4)Keep distances </vt:lpstr>
      <vt:lpstr>5)Wash your hands</vt:lpstr>
      <vt:lpstr>6) don’t share your things</vt:lpstr>
      <vt:lpstr>Thanks for watching!!!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 covid Rules</dc:title>
  <dc:creator>Χρήστης των Windows</dc:creator>
  <cp:lastModifiedBy>Χρήστης των Windows</cp:lastModifiedBy>
  <cp:revision>3</cp:revision>
  <dcterms:created xsi:type="dcterms:W3CDTF">2020-11-29T15:44:39Z</dcterms:created>
  <dcterms:modified xsi:type="dcterms:W3CDTF">2020-11-29T17:55:38Z</dcterms:modified>
</cp:coreProperties>
</file>