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21/3/2021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3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9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4372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8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2683" y="0"/>
            <a:ext cx="919668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15075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1508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96" y="0"/>
            <a:ext cx="9106904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1508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7411"/>
            <a:ext cx="9144000" cy="666317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3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6462" cy="70722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8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2165" y="-214338"/>
            <a:ext cx="9216165" cy="70723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45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52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358347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5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19493"/>
            <a:ext cx="9143999" cy="683850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6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7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4520"/>
            <a:ext cx="9064880" cy="68825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20210321_0037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58346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</TotalTime>
  <Words>0</Words>
  <Application>Microsoft Office PowerPoint</Application>
  <PresentationFormat>Προβολή στην οθόνη (4:3)</PresentationFormat>
  <Paragraphs>0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Alekos</dc:creator>
  <cp:lastModifiedBy>Alekos</cp:lastModifiedBy>
  <cp:revision>18</cp:revision>
  <dcterms:created xsi:type="dcterms:W3CDTF">2021-03-21T13:10:15Z</dcterms:created>
  <dcterms:modified xsi:type="dcterms:W3CDTF">2021-03-21T14:07:02Z</dcterms:modified>
</cp:coreProperties>
</file>