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311127-36F1-450D-87E3-5D47E027956A}" type="datetimeFigureOut">
              <a:rPr lang="sr-Latn-CS" smtClean="0"/>
              <a:pPr/>
              <a:t>17.2.2014</a:t>
            </a:fld>
            <a:endParaRPr lang="hr-H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A8B6FF2-3B6C-4F73-AF23-5B12E3C7B0D0}"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311127-36F1-450D-87E3-5D47E027956A}" type="datetimeFigureOut">
              <a:rPr lang="sr-Latn-CS" smtClean="0"/>
              <a:pPr/>
              <a:t>17.2.2014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A8B6FF2-3B6C-4F73-AF23-5B12E3C7B0D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4311127-36F1-450D-87E3-5D47E027956A}" type="datetimeFigureOut">
              <a:rPr lang="sr-Latn-CS" smtClean="0"/>
              <a:pPr/>
              <a:t>17.2.2014</a:t>
            </a:fld>
            <a:endParaRPr lang="hr-H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hr-H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A8B6FF2-3B6C-4F73-AF23-5B12E3C7B0D0}"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311127-36F1-450D-87E3-5D47E027956A}" type="datetimeFigureOut">
              <a:rPr lang="sr-Latn-CS" smtClean="0"/>
              <a:pPr/>
              <a:t>17.2.2014</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A8B6FF2-3B6C-4F73-AF23-5B12E3C7B0D0}"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311127-36F1-450D-87E3-5D47E027956A}" type="datetimeFigureOut">
              <a:rPr lang="sr-Latn-CS" smtClean="0"/>
              <a:pPr/>
              <a:t>17.2.2014</a:t>
            </a:fld>
            <a:endParaRPr lang="hr-H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A8B6FF2-3B6C-4F73-AF23-5B12E3C7B0D0}"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311127-36F1-450D-87E3-5D47E027956A}" type="datetimeFigureOut">
              <a:rPr lang="sr-Latn-CS" smtClean="0"/>
              <a:pPr/>
              <a:t>17.2.2014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7A8B6FF2-3B6C-4F73-AF23-5B12E3C7B0D0}"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311127-36F1-450D-87E3-5D47E027956A}" type="datetimeFigureOut">
              <a:rPr lang="sr-Latn-CS" smtClean="0"/>
              <a:pPr/>
              <a:t>17.2.2014</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7A8B6FF2-3B6C-4F73-AF23-5B12E3C7B0D0}"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4311127-36F1-450D-87E3-5D47E027956A}" type="datetimeFigureOut">
              <a:rPr lang="sr-Latn-CS" smtClean="0"/>
              <a:pPr/>
              <a:t>17.2.2014</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7A8B6FF2-3B6C-4F73-AF23-5B12E3C7B0D0}"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4311127-36F1-450D-87E3-5D47E027956A}" type="datetimeFigureOut">
              <a:rPr lang="sr-Latn-CS" smtClean="0"/>
              <a:pPr/>
              <a:t>17.2.2014</a:t>
            </a:fld>
            <a:endParaRPr lang="hr-H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hr-HR"/>
          </a:p>
        </p:txBody>
      </p:sp>
      <p:sp>
        <p:nvSpPr>
          <p:cNvPr id="4" name="Slide Number Placeholder 3"/>
          <p:cNvSpPr>
            <a:spLocks noGrp="1"/>
          </p:cNvSpPr>
          <p:nvPr>
            <p:ph type="sldNum" sz="quarter" idx="12"/>
          </p:nvPr>
        </p:nvSpPr>
        <p:spPr/>
        <p:txBody>
          <a:bodyPr/>
          <a:lstStyle>
            <a:extLst/>
          </a:lstStyle>
          <a:p>
            <a:fld id="{7A8B6FF2-3B6C-4F73-AF23-5B12E3C7B0D0}"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311127-36F1-450D-87E3-5D47E027956A}" type="datetimeFigureOut">
              <a:rPr lang="sr-Latn-CS" smtClean="0"/>
              <a:pPr/>
              <a:t>17.2.2014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7A8B6FF2-3B6C-4F73-AF23-5B12E3C7B0D0}"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4311127-36F1-450D-87E3-5D47E027956A}" type="datetimeFigureOut">
              <a:rPr lang="sr-Latn-CS" smtClean="0"/>
              <a:pPr/>
              <a:t>17.2.2014</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7A8B6FF2-3B6C-4F73-AF23-5B12E3C7B0D0}" type="slidenum">
              <a:rPr lang="hr-HR" smtClean="0"/>
              <a:pPr/>
              <a:t>‹#›</a:t>
            </a:fld>
            <a:endParaRPr lang="hr-H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311127-36F1-450D-87E3-5D47E027956A}" type="datetimeFigureOut">
              <a:rPr lang="sr-Latn-CS" smtClean="0"/>
              <a:pPr/>
              <a:t>17.2.2014</a:t>
            </a:fld>
            <a:endParaRPr lang="hr-H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A8B6FF2-3B6C-4F73-AF23-5B12E3C7B0D0}"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latin typeface="Blackadder ITC" pitchFamily="82" charset="0"/>
              </a:rPr>
              <a:t>Zagreb</a:t>
            </a:r>
            <a:endParaRPr lang="hr-HR" dirty="0">
              <a:latin typeface="Blackadder ITC" pitchFamily="82" charset="0"/>
            </a:endParaRPr>
          </a:p>
        </p:txBody>
      </p:sp>
      <p:sp>
        <p:nvSpPr>
          <p:cNvPr id="3" name="Subtitle 2"/>
          <p:cNvSpPr>
            <a:spLocks noGrp="1"/>
          </p:cNvSpPr>
          <p:nvPr>
            <p:ph type="subTitle" idx="1"/>
          </p:nvPr>
        </p:nvSpPr>
        <p:spPr/>
        <p:txBody>
          <a:bodyPr/>
          <a:lstStyle/>
          <a:p>
            <a:r>
              <a:rPr lang="hr-HR" sz="4000" dirty="0" smtClean="0">
                <a:latin typeface="Blackadder ITC" pitchFamily="82" charset="0"/>
              </a:rPr>
              <a:t>city presentation</a:t>
            </a:r>
            <a:r>
              <a:rPr lang="hr-HR" dirty="0" smtClean="0">
                <a:latin typeface="Blackadder ITC" pitchFamily="82" charset="0"/>
              </a:rPr>
              <a:t> </a:t>
            </a:r>
            <a:endParaRPr lang="hr-HR" dirty="0">
              <a:latin typeface="Blackadder ITC" pitchFamily="82"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Zagreb</a:t>
            </a:r>
            <a:endParaRPr lang="hr-HR" dirty="0"/>
          </a:p>
        </p:txBody>
      </p:sp>
      <p:sp>
        <p:nvSpPr>
          <p:cNvPr id="3" name="Content Placeholder 2"/>
          <p:cNvSpPr>
            <a:spLocks noGrp="1"/>
          </p:cNvSpPr>
          <p:nvPr>
            <p:ph idx="1"/>
          </p:nvPr>
        </p:nvSpPr>
        <p:spPr>
          <a:xfrm>
            <a:off x="457200" y="1609416"/>
            <a:ext cx="7543824" cy="5248584"/>
          </a:xfrm>
        </p:spPr>
        <p:txBody>
          <a:bodyPr>
            <a:normAutofit/>
          </a:bodyPr>
          <a:lstStyle/>
          <a:p>
            <a:r>
              <a:rPr lang="hr-HR" dirty="0" smtClean="0"/>
              <a:t>If you decide to live in Zagreb, you should pick the eastern side of the city. It’s where I live. I live in Retkovec, the part of Zagreb that is closer to the historical Upper Town. People moved in Retkovec in 1964 after the flood from the main river Sava that destroyed the part of city that is at the bottom of the old hills Gradec and Kaptol which formed Zagreb in the past. People needed a new place to live so that is how Retkovec was made. Our school (which I attend) was made in 1967. It is one of the biggest (elementary) schools in Zagreb. It has over one thousand students. </a:t>
            </a:r>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lstStyle/>
          <a:p>
            <a:r>
              <a:rPr lang="hr-HR" dirty="0" smtClean="0"/>
              <a:t>That would be all!</a:t>
            </a:r>
          </a:p>
          <a:p>
            <a:endParaRPr lang="hr-HR" dirty="0" smtClean="0"/>
          </a:p>
          <a:p>
            <a:endParaRPr lang="hr-HR" dirty="0" smtClean="0"/>
          </a:p>
          <a:p>
            <a:pPr>
              <a:buNone/>
            </a:pPr>
            <a:r>
              <a:rPr lang="hr-HR" dirty="0" smtClean="0"/>
              <a:t>THANK YOU FOR YOUR ATTENTION!</a:t>
            </a:r>
            <a:endParaRPr lang="hr-HR"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ZAgreb</a:t>
            </a:r>
            <a:endParaRPr lang="hr-HR" dirty="0"/>
          </a:p>
        </p:txBody>
      </p:sp>
      <p:sp>
        <p:nvSpPr>
          <p:cNvPr id="3" name="Content Placeholder 2"/>
          <p:cNvSpPr>
            <a:spLocks noGrp="1"/>
          </p:cNvSpPr>
          <p:nvPr>
            <p:ph idx="1"/>
          </p:nvPr>
        </p:nvSpPr>
        <p:spPr/>
        <p:txBody>
          <a:bodyPr/>
          <a:lstStyle/>
          <a:p>
            <a:r>
              <a:rPr lang="hr-HR" dirty="0" smtClean="0"/>
              <a:t>Zagreb is a capital city of Croatia. About 1 million people live in Zagreb. It is my hometown. It is in the north of Croatia.</a:t>
            </a:r>
          </a:p>
          <a:p>
            <a:endParaRPr lang="hr-HR" dirty="0"/>
          </a:p>
        </p:txBody>
      </p:sp>
      <p:pic>
        <p:nvPicPr>
          <p:cNvPr id="4" name="Picture 3" descr="karta.png"/>
          <p:cNvPicPr>
            <a:picLocks noChangeAspect="1"/>
          </p:cNvPicPr>
          <p:nvPr/>
        </p:nvPicPr>
        <p:blipFill>
          <a:blip r:embed="rId2"/>
          <a:stretch>
            <a:fillRect/>
          </a:stretch>
        </p:blipFill>
        <p:spPr>
          <a:xfrm>
            <a:off x="1428728" y="3429001"/>
            <a:ext cx="5000660" cy="3238522"/>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History of zagreb</a:t>
            </a:r>
            <a:endParaRPr lang="hr-HR" dirty="0"/>
          </a:p>
        </p:txBody>
      </p:sp>
      <p:sp>
        <p:nvSpPr>
          <p:cNvPr id="3" name="Content Placeholder 2"/>
          <p:cNvSpPr>
            <a:spLocks noGrp="1"/>
          </p:cNvSpPr>
          <p:nvPr>
            <p:ph idx="1"/>
          </p:nvPr>
        </p:nvSpPr>
        <p:spPr/>
        <p:txBody>
          <a:bodyPr/>
          <a:lstStyle/>
          <a:p>
            <a:r>
              <a:rPr lang="hr-HR" dirty="0" smtClean="0"/>
              <a:t>In the past, Zagreb was first mentioned in eleventh century. It was consisting of Gradec (where the citizens lived) and Kaptol (which was under control of the bishops and priests who built their houses there).</a:t>
            </a:r>
            <a:endParaRPr lang="hr-H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Zagreb today</a:t>
            </a:r>
            <a:endParaRPr lang="hr-HR" dirty="0"/>
          </a:p>
        </p:txBody>
      </p:sp>
      <p:sp>
        <p:nvSpPr>
          <p:cNvPr id="3" name="Content Placeholder 2"/>
          <p:cNvSpPr>
            <a:spLocks noGrp="1"/>
          </p:cNvSpPr>
          <p:nvPr>
            <p:ph idx="1"/>
          </p:nvPr>
        </p:nvSpPr>
        <p:spPr/>
        <p:txBody>
          <a:bodyPr/>
          <a:lstStyle/>
          <a:p>
            <a:r>
              <a:rPr lang="hr-HR" dirty="0" smtClean="0"/>
              <a:t>It is a beautiful city. It has a lot of nice shops, restaurants, museums, cinemas, hotels, theatres, squares, old streets and a lot of famous buildings from the past.</a:t>
            </a:r>
            <a:endParaRPr lang="hr-H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you should visit</a:t>
            </a:r>
            <a:endParaRPr lang="hr-HR" dirty="0"/>
          </a:p>
        </p:txBody>
      </p:sp>
      <p:sp>
        <p:nvSpPr>
          <p:cNvPr id="5" name="Content Placeholder 4"/>
          <p:cNvSpPr>
            <a:spLocks noGrp="1"/>
          </p:cNvSpPr>
          <p:nvPr>
            <p:ph idx="1"/>
          </p:nvPr>
        </p:nvSpPr>
        <p:spPr/>
        <p:txBody>
          <a:bodyPr/>
          <a:lstStyle/>
          <a:p>
            <a:r>
              <a:rPr lang="hr-HR" dirty="0" smtClean="0"/>
              <a:t>The main square: Ban Jelačić square</a:t>
            </a:r>
          </a:p>
          <a:p>
            <a:endParaRPr lang="hr-HR" dirty="0" smtClean="0"/>
          </a:p>
          <a:p>
            <a:endParaRPr lang="hr-HR" dirty="0" smtClean="0"/>
          </a:p>
          <a:p>
            <a:endParaRPr lang="hr-HR" dirty="0" smtClean="0"/>
          </a:p>
          <a:p>
            <a:endParaRPr lang="hr-HR" dirty="0" smtClean="0"/>
          </a:p>
          <a:p>
            <a:endParaRPr lang="hr-HR" dirty="0" smtClean="0"/>
          </a:p>
          <a:p>
            <a:r>
              <a:rPr lang="hr-HR" dirty="0" smtClean="0"/>
              <a:t>You should try a ride in our trams</a:t>
            </a:r>
            <a:endParaRPr lang="hr-HR" dirty="0"/>
          </a:p>
        </p:txBody>
      </p:sp>
      <p:pic>
        <p:nvPicPr>
          <p:cNvPr id="6" name="Picture 5" descr="trg.jpg"/>
          <p:cNvPicPr>
            <a:picLocks noChangeAspect="1"/>
          </p:cNvPicPr>
          <p:nvPr/>
        </p:nvPicPr>
        <p:blipFill>
          <a:blip r:embed="rId2"/>
          <a:stretch>
            <a:fillRect/>
          </a:stretch>
        </p:blipFill>
        <p:spPr>
          <a:xfrm>
            <a:off x="642910" y="2285992"/>
            <a:ext cx="4000528" cy="1928826"/>
          </a:xfrm>
          <a:prstGeom prst="rect">
            <a:avLst/>
          </a:prstGeom>
        </p:spPr>
      </p:pic>
      <p:pic>
        <p:nvPicPr>
          <p:cNvPr id="7" name="Picture 6" descr="trams.jpg"/>
          <p:cNvPicPr>
            <a:picLocks noChangeAspect="1"/>
          </p:cNvPicPr>
          <p:nvPr/>
        </p:nvPicPr>
        <p:blipFill>
          <a:blip r:embed="rId3"/>
          <a:stretch>
            <a:fillRect/>
          </a:stretch>
        </p:blipFill>
        <p:spPr>
          <a:xfrm>
            <a:off x="714348" y="4857760"/>
            <a:ext cx="3857652" cy="1847850"/>
          </a:xfrm>
          <a:prstGeom prst="rect">
            <a:avLst/>
          </a:prstGeo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you should visit</a:t>
            </a:r>
            <a:endParaRPr lang="hr-HR" dirty="0"/>
          </a:p>
        </p:txBody>
      </p:sp>
      <p:sp>
        <p:nvSpPr>
          <p:cNvPr id="3" name="Content Placeholder 2"/>
          <p:cNvSpPr>
            <a:spLocks noGrp="1"/>
          </p:cNvSpPr>
          <p:nvPr>
            <p:ph idx="1"/>
          </p:nvPr>
        </p:nvSpPr>
        <p:spPr/>
        <p:txBody>
          <a:bodyPr/>
          <a:lstStyle/>
          <a:p>
            <a:r>
              <a:rPr lang="hr-HR" dirty="0" smtClean="0"/>
              <a:t>The amazing Upper Town</a:t>
            </a:r>
          </a:p>
          <a:p>
            <a:r>
              <a:rPr lang="hr-HR" dirty="0" smtClean="0"/>
              <a:t>You should try a ride in our cable car</a:t>
            </a:r>
          </a:p>
          <a:p>
            <a:endParaRPr lang="hr-HR" dirty="0" smtClean="0"/>
          </a:p>
          <a:p>
            <a:endParaRPr lang="hr-HR" dirty="0" smtClean="0"/>
          </a:p>
          <a:p>
            <a:endParaRPr lang="hr-HR" dirty="0" smtClean="0"/>
          </a:p>
          <a:p>
            <a:pPr>
              <a:buNone/>
            </a:pPr>
            <a:r>
              <a:rPr lang="hr-HR" dirty="0" smtClean="0"/>
              <a:t>You should visit fortress Lotršćak</a:t>
            </a:r>
            <a:endParaRPr lang="hr-HR" dirty="0"/>
          </a:p>
        </p:txBody>
      </p:sp>
      <p:pic>
        <p:nvPicPr>
          <p:cNvPr id="5" name="Picture 4" descr="uspinjaca_.jpg"/>
          <p:cNvPicPr>
            <a:picLocks noChangeAspect="1"/>
          </p:cNvPicPr>
          <p:nvPr/>
        </p:nvPicPr>
        <p:blipFill>
          <a:blip r:embed="rId2"/>
          <a:stretch>
            <a:fillRect/>
          </a:stretch>
        </p:blipFill>
        <p:spPr>
          <a:xfrm>
            <a:off x="571472" y="2500306"/>
            <a:ext cx="4071966" cy="1564401"/>
          </a:xfrm>
          <a:prstGeom prst="rect">
            <a:avLst/>
          </a:prstGeom>
        </p:spPr>
      </p:pic>
      <p:pic>
        <p:nvPicPr>
          <p:cNvPr id="6" name="Picture 5" descr="kula.jpg"/>
          <p:cNvPicPr>
            <a:picLocks noChangeAspect="1"/>
          </p:cNvPicPr>
          <p:nvPr/>
        </p:nvPicPr>
        <p:blipFill>
          <a:blip r:embed="rId3"/>
          <a:stretch>
            <a:fillRect/>
          </a:stretch>
        </p:blipFill>
        <p:spPr>
          <a:xfrm>
            <a:off x="1142976" y="4455387"/>
            <a:ext cx="2428892" cy="2188323"/>
          </a:xfrm>
          <a:prstGeom prst="rect">
            <a:avLst/>
          </a:prstGeom>
        </p:spPr>
      </p:pic>
      <p:sp>
        <p:nvSpPr>
          <p:cNvPr id="7" name="Content Placeholder 6"/>
          <p:cNvSpPr>
            <a:spLocks noGrp="1"/>
          </p:cNvSpPr>
          <p:nvPr>
            <p:ph idx="1"/>
          </p:nvPr>
        </p:nvSpPr>
        <p:spPr/>
        <p:txBody>
          <a:bodyPr/>
          <a:lstStyle/>
          <a:p>
            <a:endParaRPr lang="hr-H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you should visit</a:t>
            </a:r>
            <a:endParaRPr lang="hr-HR" dirty="0"/>
          </a:p>
        </p:txBody>
      </p:sp>
      <p:sp>
        <p:nvSpPr>
          <p:cNvPr id="3" name="Content Placeholder 2"/>
          <p:cNvSpPr>
            <a:spLocks noGrp="1"/>
          </p:cNvSpPr>
          <p:nvPr>
            <p:ph idx="1"/>
          </p:nvPr>
        </p:nvSpPr>
        <p:spPr/>
        <p:txBody>
          <a:bodyPr/>
          <a:lstStyle/>
          <a:p>
            <a:r>
              <a:rPr lang="hr-HR" dirty="0" smtClean="0"/>
              <a:t>The church of Saint Marko</a:t>
            </a:r>
          </a:p>
          <a:p>
            <a:endParaRPr lang="hr-HR" dirty="0" smtClean="0"/>
          </a:p>
          <a:p>
            <a:endParaRPr lang="hr-HR" dirty="0" smtClean="0"/>
          </a:p>
          <a:p>
            <a:endParaRPr lang="hr-HR" dirty="0" smtClean="0"/>
          </a:p>
          <a:p>
            <a:endParaRPr lang="hr-HR" dirty="0" smtClean="0"/>
          </a:p>
          <a:p>
            <a:pPr>
              <a:buNone/>
            </a:pPr>
            <a:r>
              <a:rPr lang="hr-HR" dirty="0" smtClean="0"/>
              <a:t>The Zagreb cathedral</a:t>
            </a:r>
          </a:p>
          <a:p>
            <a:endParaRPr lang="hr-HR" dirty="0" smtClean="0"/>
          </a:p>
          <a:p>
            <a:endParaRPr lang="hr-HR" dirty="0" smtClean="0"/>
          </a:p>
          <a:p>
            <a:endParaRPr lang="hr-HR" dirty="0" smtClean="0"/>
          </a:p>
          <a:p>
            <a:endParaRPr lang="hr-HR" dirty="0" smtClean="0"/>
          </a:p>
          <a:p>
            <a:pPr>
              <a:buNone/>
            </a:pPr>
            <a:endParaRPr lang="hr-HR" dirty="0" smtClean="0"/>
          </a:p>
          <a:p>
            <a:endParaRPr lang="hr-HR" dirty="0" smtClean="0"/>
          </a:p>
          <a:p>
            <a:endParaRPr lang="hr-HR" dirty="0"/>
          </a:p>
        </p:txBody>
      </p:sp>
      <p:pic>
        <p:nvPicPr>
          <p:cNvPr id="4" name="Picture 3" descr="sv_marko.jpg"/>
          <p:cNvPicPr>
            <a:picLocks noChangeAspect="1"/>
          </p:cNvPicPr>
          <p:nvPr/>
        </p:nvPicPr>
        <p:blipFill>
          <a:blip r:embed="rId2" cstate="print"/>
          <a:stretch>
            <a:fillRect/>
          </a:stretch>
        </p:blipFill>
        <p:spPr>
          <a:xfrm>
            <a:off x="857224" y="2143116"/>
            <a:ext cx="2857520" cy="1887133"/>
          </a:xfrm>
          <a:prstGeom prst="rect">
            <a:avLst/>
          </a:prstGeom>
        </p:spPr>
      </p:pic>
      <p:pic>
        <p:nvPicPr>
          <p:cNvPr id="5" name="Picture 4" descr="katedrala.jpg"/>
          <p:cNvPicPr>
            <a:picLocks noChangeAspect="1"/>
          </p:cNvPicPr>
          <p:nvPr/>
        </p:nvPicPr>
        <p:blipFill>
          <a:blip r:embed="rId3"/>
          <a:stretch>
            <a:fillRect/>
          </a:stretch>
        </p:blipFill>
        <p:spPr>
          <a:xfrm>
            <a:off x="428596" y="4568890"/>
            <a:ext cx="3643338" cy="2289110"/>
          </a:xfrm>
          <a:prstGeom prst="rect">
            <a:avLst/>
          </a:prstGeom>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you should visit</a:t>
            </a:r>
            <a:endParaRPr lang="hr-HR" dirty="0"/>
          </a:p>
        </p:txBody>
      </p:sp>
      <p:sp>
        <p:nvSpPr>
          <p:cNvPr id="3" name="Content Placeholder 2"/>
          <p:cNvSpPr>
            <a:spLocks noGrp="1"/>
          </p:cNvSpPr>
          <p:nvPr>
            <p:ph idx="1"/>
          </p:nvPr>
        </p:nvSpPr>
        <p:spPr>
          <a:xfrm>
            <a:off x="285720" y="1609416"/>
            <a:ext cx="7410480" cy="5248584"/>
          </a:xfrm>
        </p:spPr>
        <p:txBody>
          <a:bodyPr/>
          <a:lstStyle/>
          <a:p>
            <a:r>
              <a:rPr lang="hr-HR" dirty="0" smtClean="0"/>
              <a:t>The amazing Stone Gate</a:t>
            </a:r>
          </a:p>
          <a:p>
            <a:endParaRPr lang="hr-HR" dirty="0" smtClean="0"/>
          </a:p>
          <a:p>
            <a:endParaRPr lang="hr-HR" dirty="0" smtClean="0"/>
          </a:p>
          <a:p>
            <a:endParaRPr lang="hr-HR" dirty="0" smtClean="0"/>
          </a:p>
          <a:p>
            <a:endParaRPr lang="hr-HR" dirty="0" smtClean="0"/>
          </a:p>
          <a:p>
            <a:r>
              <a:rPr lang="hr-HR" dirty="0" smtClean="0"/>
              <a:t>HNK Theatre</a:t>
            </a:r>
          </a:p>
          <a:p>
            <a:endParaRPr lang="hr-HR" dirty="0" smtClean="0"/>
          </a:p>
          <a:p>
            <a:endParaRPr lang="hr-HR" dirty="0" smtClean="0"/>
          </a:p>
          <a:p>
            <a:endParaRPr lang="hr-HR" dirty="0" smtClean="0"/>
          </a:p>
          <a:p>
            <a:endParaRPr lang="hr-HR" dirty="0" smtClean="0"/>
          </a:p>
          <a:p>
            <a:r>
              <a:rPr lang="hr-HR" dirty="0" smtClean="0"/>
              <a:t>Some of museums in Zagreb</a:t>
            </a:r>
          </a:p>
          <a:p>
            <a:endParaRPr lang="hr-HR" dirty="0" smtClean="0"/>
          </a:p>
          <a:p>
            <a:endParaRPr lang="hr-HR" dirty="0" smtClean="0"/>
          </a:p>
          <a:p>
            <a:endParaRPr lang="hr-HR" dirty="0" smtClean="0"/>
          </a:p>
          <a:p>
            <a:endParaRPr lang="hr-HR" dirty="0"/>
          </a:p>
        </p:txBody>
      </p:sp>
      <p:pic>
        <p:nvPicPr>
          <p:cNvPr id="4" name="Picture 3" descr="Kamenita-vrata.jpg"/>
          <p:cNvPicPr>
            <a:picLocks noChangeAspect="1"/>
          </p:cNvPicPr>
          <p:nvPr/>
        </p:nvPicPr>
        <p:blipFill>
          <a:blip r:embed="rId2"/>
          <a:stretch>
            <a:fillRect/>
          </a:stretch>
        </p:blipFill>
        <p:spPr>
          <a:xfrm>
            <a:off x="571472" y="2071679"/>
            <a:ext cx="3357586" cy="2000264"/>
          </a:xfrm>
          <a:prstGeom prst="rect">
            <a:avLst/>
          </a:prstGeom>
        </p:spPr>
      </p:pic>
      <p:pic>
        <p:nvPicPr>
          <p:cNvPr id="5" name="Picture 4" descr="hnk_zagreb.jpg"/>
          <p:cNvPicPr>
            <a:picLocks noChangeAspect="1"/>
          </p:cNvPicPr>
          <p:nvPr/>
        </p:nvPicPr>
        <p:blipFill>
          <a:blip r:embed="rId3"/>
          <a:stretch>
            <a:fillRect/>
          </a:stretch>
        </p:blipFill>
        <p:spPr>
          <a:xfrm>
            <a:off x="500034" y="4572008"/>
            <a:ext cx="3929090" cy="1890713"/>
          </a:xfrm>
          <a:prstGeom prst="rect">
            <a:avLst/>
          </a:prstGeom>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Zagreb</a:t>
            </a:r>
            <a:endParaRPr lang="hr-HR" dirty="0"/>
          </a:p>
        </p:txBody>
      </p:sp>
      <p:sp>
        <p:nvSpPr>
          <p:cNvPr id="3" name="Content Placeholder 2"/>
          <p:cNvSpPr>
            <a:spLocks noGrp="1"/>
          </p:cNvSpPr>
          <p:nvPr>
            <p:ph idx="1"/>
          </p:nvPr>
        </p:nvSpPr>
        <p:spPr>
          <a:xfrm>
            <a:off x="457200" y="1609416"/>
            <a:ext cx="7258072" cy="5248584"/>
          </a:xfrm>
        </p:spPr>
        <p:txBody>
          <a:bodyPr/>
          <a:lstStyle/>
          <a:p>
            <a:r>
              <a:rPr lang="hr-HR" dirty="0" smtClean="0"/>
              <a:t>I think that Zagreb is the heart of Croatia. I think it’s worth visiting. The people are friendly. There are good shopping malls like: Garden Mall, Avenue Mall, West Gate, City Center One East, City Center One West... As you could see there are nice places to visit and there is a good choice of hotels too. Good hotels are: Esplanade, Sheraton, International and Dubrovnik. They have five stars (Esplanade, Sheraton) and four stars (International, Dubrovnik). I think it’s a really fascinating city and it has an interesting history.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76</TotalTime>
  <Words>435</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Zagreb</vt:lpstr>
      <vt:lpstr>ZAgreb</vt:lpstr>
      <vt:lpstr>History of zagreb</vt:lpstr>
      <vt:lpstr>Zagreb today</vt:lpstr>
      <vt:lpstr>What you should visit</vt:lpstr>
      <vt:lpstr>What you should visit</vt:lpstr>
      <vt:lpstr>What you should visit</vt:lpstr>
      <vt:lpstr>What you should visit</vt:lpstr>
      <vt:lpstr>Zagreb</vt:lpstr>
      <vt:lpstr>Zagreb</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Zagreb</dc:title>
  <dc:creator>Korisnik</dc:creator>
  <cp:lastModifiedBy>Korisnik</cp:lastModifiedBy>
  <cp:revision>10</cp:revision>
  <dcterms:created xsi:type="dcterms:W3CDTF">2014-01-29T19:53:24Z</dcterms:created>
  <dcterms:modified xsi:type="dcterms:W3CDTF">2014-02-17T11:58:29Z</dcterms:modified>
</cp:coreProperties>
</file>