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14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069BEE-5C22-49A5-A892-F6E6A4002A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4FB27-DC4B-4A29-B4F3-C665BDE47E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47B97-F030-426D-A9D1-6B39B13C23ED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06FDF-174B-49EE-AD51-C827118F0F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610B1-614F-48C3-8F2D-C50C182871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751AA-B992-41E5-A909-E1A2443E23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69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24CBC-D461-4ECA-A489-D3A30E0FB795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1351B-2C5D-457B-ABE5-B64DBC7BD4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0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changed to reflect your school’s specific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45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*Change this verbiage to the language your school uses.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1351B-2C5D-457B-ABE5-B64DBC7BD41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4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9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2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542C410-CA8E-4363-B2A5-C992C048EF26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5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8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2C410-CA8E-4363-B2A5-C992C048EF26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06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164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521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1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808E7F-6862-4377-A59B-F2A5DB78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077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C410-CA8E-4363-B2A5-C992C048EF26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9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542C410-CA8E-4363-B2A5-C992C048EF26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079CAC6-A72B-4EF8-B465-34FA47827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44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0445FC31-CB83-43AC-8F87-224DD2AC7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72" y="-20403"/>
            <a:ext cx="11471565" cy="1739347"/>
          </a:xfrm>
        </p:spPr>
        <p:txBody>
          <a:bodyPr/>
          <a:lstStyle/>
          <a:p>
            <a:r>
              <a:rPr lang="en-US" dirty="0"/>
              <a:t>Slide 1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4FF91AE-2461-414D-B6AC-6D31640BB063}"/>
              </a:ext>
            </a:extLst>
          </p:cNvPr>
          <p:cNvSpPr txBox="1">
            <a:spLocks/>
          </p:cNvSpPr>
          <p:nvPr/>
        </p:nvSpPr>
        <p:spPr>
          <a:xfrm>
            <a:off x="1776704" y="2202076"/>
            <a:ext cx="8673427" cy="1322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 smtClean="0">
                <a:solidFill>
                  <a:srgbClr val="92D050"/>
                </a:solidFill>
              </a:rPr>
              <a:t>Superhéroes </a:t>
            </a:r>
            <a:r>
              <a:rPr lang="es-ES" sz="4800" dirty="0">
                <a:solidFill>
                  <a:srgbClr val="92D050"/>
                </a:solidFill>
              </a:rPr>
              <a:t>por un desarrollo </a:t>
            </a:r>
            <a:r>
              <a:rPr lang="es-ES" sz="4800" dirty="0" smtClean="0">
                <a:solidFill>
                  <a:srgbClr val="92D050"/>
                </a:solidFill>
              </a:rPr>
              <a:t>sostenible</a:t>
            </a:r>
            <a:endParaRPr lang="en-US" sz="4800" dirty="0">
              <a:solidFill>
                <a:srgbClr val="92D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308" y="4505895"/>
            <a:ext cx="5590637" cy="1677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46" y="4505895"/>
            <a:ext cx="6191471" cy="1768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2395" y="104391"/>
            <a:ext cx="2202044" cy="193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9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68B450-10A8-4773-91FF-CA0D0DFF1085}"/>
              </a:ext>
            </a:extLst>
          </p:cNvPr>
          <p:cNvSpPr txBox="1">
            <a:spLocks/>
          </p:cNvSpPr>
          <p:nvPr/>
        </p:nvSpPr>
        <p:spPr>
          <a:xfrm>
            <a:off x="-103834" y="718923"/>
            <a:ext cx="5490224" cy="899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 smtClean="0"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Equipos</a:t>
            </a:r>
            <a:endParaRPr lang="en-US" sz="8000" dirty="0">
              <a:solidFill>
                <a:schemeClr val="accent1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B744E-E582-436C-B0CB-6C5B6DCD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888" y="2542884"/>
            <a:ext cx="5490224" cy="899639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latin typeface="Franklin Gothic Medium" panose="020B0603020102020204" pitchFamily="34" charset="0"/>
                <a:cs typeface="Segoe UI" panose="020B0502040204020203" pitchFamily="34" charset="0"/>
              </a:rPr>
              <a:t>Nuestro</a:t>
            </a:r>
            <a:r>
              <a:rPr lang="en-US" sz="8000" dirty="0" smtClean="0">
                <a:latin typeface="Franklin Gothic Medium" panose="020B0603020102020204" pitchFamily="34" charset="0"/>
                <a:cs typeface="Segoe UI" panose="020B0502040204020203" pitchFamily="34" charset="0"/>
              </a:rPr>
              <a:t> </a:t>
            </a:r>
            <a:r>
              <a:rPr lang="en-US" sz="8000" dirty="0" err="1" smtClean="0">
                <a:latin typeface="Franklin Gothic Medium" panose="020B0603020102020204" pitchFamily="34" charset="0"/>
                <a:cs typeface="Segoe UI" panose="020B0502040204020203" pitchFamily="34" charset="0"/>
              </a:rPr>
              <a:t>equipo</a:t>
            </a:r>
            <a:endParaRPr lang="en-US" sz="8000" dirty="0"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55630B-69FA-4067-84E1-3DB13D68DE46}"/>
              </a:ext>
            </a:extLst>
          </p:cNvPr>
          <p:cNvSpPr txBox="1">
            <a:spLocks/>
          </p:cNvSpPr>
          <p:nvPr/>
        </p:nvSpPr>
        <p:spPr>
          <a:xfrm>
            <a:off x="5119188" y="454639"/>
            <a:ext cx="6796090" cy="1428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Divididos</a:t>
            </a:r>
            <a:r>
              <a:rPr lang="en-US" sz="4000" dirty="0" smtClean="0"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en:equipo</a:t>
            </a:r>
            <a:r>
              <a:rPr lang="en-US" sz="4000" dirty="0" smtClean="0"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 de la </a:t>
            </a:r>
            <a:r>
              <a:rPr lang="en-US" sz="4000" dirty="0" err="1" smtClean="0"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tierra</a:t>
            </a:r>
            <a:r>
              <a:rPr lang="en-US" sz="4000" dirty="0" smtClean="0"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, </a:t>
            </a:r>
            <a:r>
              <a:rPr lang="en-US" sz="4000" dirty="0" err="1" smtClean="0"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aire</a:t>
            </a:r>
            <a:r>
              <a:rPr lang="en-US" sz="4000" dirty="0" smtClean="0"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, </a:t>
            </a:r>
            <a:r>
              <a:rPr lang="en-US" sz="4000" dirty="0" err="1" smtClean="0"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fuego</a:t>
            </a:r>
            <a:r>
              <a:rPr lang="en-US" sz="4000" dirty="0" smtClean="0"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 y </a:t>
            </a:r>
            <a:r>
              <a:rPr lang="en-US" sz="4000" dirty="0" err="1" smtClean="0"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agua</a:t>
            </a:r>
            <a:endParaRPr lang="en-US" sz="4000" dirty="0">
              <a:solidFill>
                <a:schemeClr val="accent1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402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B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CFE53AF-D5F6-47F5-A28A-5EF3CB30E907}"/>
              </a:ext>
            </a:extLst>
          </p:cNvPr>
          <p:cNvSpPr txBox="1">
            <a:spLocks/>
          </p:cNvSpPr>
          <p:nvPr/>
        </p:nvSpPr>
        <p:spPr>
          <a:xfrm>
            <a:off x="538968" y="458573"/>
            <a:ext cx="5490224" cy="899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Nuestra</a:t>
            </a:r>
            <a:r>
              <a:rPr lang="en-US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escuela</a:t>
            </a:r>
            <a:r>
              <a:rPr lang="en-US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 ciudad</a:t>
            </a:r>
            <a:endParaRPr lang="en-US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9FAC9F-7FB8-4F61-A789-4491865A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3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7642" y="1729043"/>
            <a:ext cx="3250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https://youtu.be/ocf6AGSM3E0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91" y="2469206"/>
            <a:ext cx="6911003" cy="388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45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A6E2-F8C1-4DDA-BF01-E3C1FC2785EB}"/>
              </a:ext>
            </a:extLst>
          </p:cNvPr>
          <p:cNvSpPr txBox="1">
            <a:spLocks/>
          </p:cNvSpPr>
          <p:nvPr/>
        </p:nvSpPr>
        <p:spPr>
          <a:xfrm>
            <a:off x="605776" y="548641"/>
            <a:ext cx="5490224" cy="91032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 </a:t>
            </a:r>
            <a:r>
              <a:rPr lang="en-US" sz="6000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mejor</a:t>
            </a:r>
            <a:r>
              <a:rPr lang="en-US" sz="6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logo de </a:t>
            </a:r>
            <a:r>
              <a:rPr lang="en-US" sz="6000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grupo</a:t>
            </a:r>
            <a:r>
              <a:rPr lang="en-US" sz="6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la </a:t>
            </a:r>
            <a:r>
              <a:rPr lang="en-US" sz="6000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tierra</a:t>
            </a:r>
            <a:endParaRPr lang="en-US" sz="6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1981E862-C9BB-461B-A316-55B47F70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84664"/>
            <a:ext cx="8961120" cy="504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5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2B8B18-D453-437F-B56E-13FCFB766C70}"/>
              </a:ext>
            </a:extLst>
          </p:cNvPr>
          <p:cNvSpPr/>
          <p:nvPr/>
        </p:nvSpPr>
        <p:spPr>
          <a:xfrm>
            <a:off x="814482" y="273604"/>
            <a:ext cx="989965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0"/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La </a:t>
            </a:r>
            <a:r>
              <a:rPr lang="en-US" sz="6600" dirty="0" err="1" smtClean="0">
                <a:ln w="0"/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Navidad</a:t>
            </a:r>
            <a:r>
              <a:rPr lang="en-US" sz="6600" dirty="0" smtClean="0">
                <a:ln w="0"/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 con </a:t>
            </a:r>
            <a:r>
              <a:rPr lang="en-US" sz="6600" dirty="0" err="1" smtClean="0">
                <a:ln w="0"/>
                <a:solidFill>
                  <a:schemeClr val="accent1"/>
                </a:solidFill>
                <a:latin typeface="Franklin Gothic Medium" panose="020B0603020102020204" pitchFamily="34" charset="0"/>
                <a:cs typeface="Segoe UI" panose="020B0502040204020203" pitchFamily="34" charset="0"/>
              </a:rPr>
              <a:t>extranjeros</a:t>
            </a:r>
            <a:endParaRPr lang="en-US" sz="6600" b="0" cap="none" spc="0" dirty="0">
              <a:ln w="0"/>
              <a:solidFill>
                <a:schemeClr val="accent1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19F88BA3-6D77-4C74-B056-69F79082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156" y="1636058"/>
            <a:ext cx="3660962" cy="488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37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A6E2-F8C1-4DDA-BF01-E3C1FC2785EB}"/>
              </a:ext>
            </a:extLst>
          </p:cNvPr>
          <p:cNvSpPr txBox="1">
            <a:spLocks/>
          </p:cNvSpPr>
          <p:nvPr/>
        </p:nvSpPr>
        <p:spPr>
          <a:xfrm>
            <a:off x="1180901" y="265540"/>
            <a:ext cx="9470041" cy="1217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Participamos</a:t>
            </a:r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libro</a:t>
            </a:r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las </a:t>
            </a:r>
            <a:r>
              <a:rPr lang="en-US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recetas</a:t>
            </a:r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relajadas</a:t>
            </a:r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con </a:t>
            </a:r>
            <a:r>
              <a:rPr lang="en-US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nuestra</a:t>
            </a:r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comida </a:t>
            </a:r>
            <a:r>
              <a:rPr lang="en-US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tradicional</a:t>
            </a:r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3145B8-E600-4D17-901C-FA86FB4AE651}"/>
              </a:ext>
            </a:extLst>
          </p:cNvPr>
          <p:cNvSpPr/>
          <p:nvPr/>
        </p:nvSpPr>
        <p:spPr>
          <a:xfrm>
            <a:off x="0" y="1978392"/>
            <a:ext cx="121285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10000" b="0" cap="none" spc="0" dirty="0">
              <a:ln w="0"/>
              <a:solidFill>
                <a:schemeClr val="bg2"/>
              </a:solidFill>
              <a:latin typeface="Franklin Gothic Medium" panose="020B06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487E8867-E04F-45A1-BA34-0BE70ECA5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85" y="1978392"/>
            <a:ext cx="9828871" cy="477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2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B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E0F0-60AC-4B82-BE5E-8538C5B73CEF}"/>
              </a:ext>
            </a:extLst>
          </p:cNvPr>
          <p:cNvSpPr txBox="1">
            <a:spLocks/>
          </p:cNvSpPr>
          <p:nvPr/>
        </p:nvSpPr>
        <p:spPr>
          <a:xfrm>
            <a:off x="-122884" y="458573"/>
            <a:ext cx="5490224" cy="899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Nuestro</a:t>
            </a:r>
            <a:r>
              <a:rPr lang="en-US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trabajo</a:t>
            </a:r>
            <a:r>
              <a:rPr lang="en-US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final </a:t>
            </a:r>
            <a:r>
              <a:rPr lang="en-US" dirty="0" err="1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unidos</a:t>
            </a:r>
            <a:r>
              <a:rPr lang="en-US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US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un </a:t>
            </a:r>
            <a:r>
              <a:rPr lang="en-US" dirty="0" err="1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proyecto</a:t>
            </a:r>
            <a:endParaRPr lang="en-US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F79FAF45-13A0-4F4F-AB85-62EA000E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14657" y="-243433"/>
            <a:ext cx="4774967" cy="853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0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Gracias </a:t>
            </a:r>
            <a:r>
              <a:rPr lang="en-US" dirty="0" err="1">
                <a:solidFill>
                  <a:schemeClr val="bg1"/>
                </a:solidFill>
              </a:rPr>
              <a:t>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todo</a:t>
            </a:r>
            <a:r>
              <a:rPr lang="en-US" dirty="0" smtClean="0">
                <a:solidFill>
                  <a:schemeClr val="bg1"/>
                </a:solidFill>
              </a:rPr>
              <a:t> que </a:t>
            </a:r>
            <a:r>
              <a:rPr lang="en-US" dirty="0" err="1" smtClean="0">
                <a:solidFill>
                  <a:schemeClr val="bg1"/>
                </a:solidFill>
              </a:rPr>
              <a:t>hemos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estudiado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este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proyecto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6" y="3555273"/>
            <a:ext cx="2520262" cy="2625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43" y="4448347"/>
            <a:ext cx="5704114" cy="1629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318" y="2534854"/>
            <a:ext cx="39052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6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977135_Playground rules presentation_RVA_v3.potx" id="{07413DCF-3AC5-4C70-87BD-941AEA8469DA}" vid="{4E9FF052-B545-4DF9-BE6D-6A74F8F6AE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42AFF-377A-47D3-84EF-20B0692369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AC8BD7-946A-4C17-A395-21CB0265D7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9B77A0-8658-45E5-8D19-245595005394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16c05727-aa75-4e4a-9b5f-8a80a1165891"/>
    <ds:schemaRef ds:uri="http://schemas.openxmlformats.org/package/2006/metadata/core-properties"/>
    <ds:schemaRef ds:uri="http://schemas.microsoft.com/office/infopath/2007/PartnerControls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Playground rules presentation</Template>
  <TotalTime>0</TotalTime>
  <Words>101</Words>
  <Application>Microsoft Office PowerPoint</Application>
  <PresentationFormat>Widescreen</PresentationFormat>
  <Paragraphs>21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Corbel</vt:lpstr>
      <vt:lpstr>Franklin Gothic Medium</vt:lpstr>
      <vt:lpstr>Segoe UI</vt:lpstr>
      <vt:lpstr>Wingdings</vt:lpstr>
      <vt:lpstr>Banded</vt:lpstr>
      <vt:lpstr>Slide 1</vt:lpstr>
      <vt:lpstr>Nuestro equipo</vt:lpstr>
      <vt:lpstr>Slide 3</vt:lpstr>
      <vt:lpstr>Slide 4</vt:lpstr>
      <vt:lpstr>Slide 5</vt:lpstr>
      <vt:lpstr>Slide 6</vt:lpstr>
      <vt:lpstr>Slide 7</vt:lpstr>
      <vt:lpstr>Gracias por todo que hemos estudiado de este proyecto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2019-06-11T19:15:23Z</dcterms:created>
  <dcterms:modified xsi:type="dcterms:W3CDTF">2019-06-11T20:26:49Z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