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505E-DE8F-4842-BDF5-6E631268BAF2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065A-BEA0-4ED3-B057-CED172007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18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505E-DE8F-4842-BDF5-6E631268BAF2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065A-BEA0-4ED3-B057-CED172007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63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505E-DE8F-4842-BDF5-6E631268BAF2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065A-BEA0-4ED3-B057-CED172007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09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505E-DE8F-4842-BDF5-6E631268BAF2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065A-BEA0-4ED3-B057-CED172007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76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505E-DE8F-4842-BDF5-6E631268BAF2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065A-BEA0-4ED3-B057-CED172007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37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505E-DE8F-4842-BDF5-6E631268BAF2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065A-BEA0-4ED3-B057-CED172007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2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505E-DE8F-4842-BDF5-6E631268BAF2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065A-BEA0-4ED3-B057-CED172007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11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505E-DE8F-4842-BDF5-6E631268BAF2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065A-BEA0-4ED3-B057-CED172007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14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505E-DE8F-4842-BDF5-6E631268BAF2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065A-BEA0-4ED3-B057-CED172007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8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505E-DE8F-4842-BDF5-6E631268BAF2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065A-BEA0-4ED3-B057-CED172007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79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505E-DE8F-4842-BDF5-6E631268BAF2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065A-BEA0-4ED3-B057-CED172007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7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A505E-DE8F-4842-BDF5-6E631268BAF2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0065A-BEA0-4ED3-B057-CED172007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65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7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9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8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0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11010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3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0"/>
            <a:ext cx="1139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-101600"/>
            <a:ext cx="11531600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1102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88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Austins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Hints</dc:creator>
  <cp:lastModifiedBy>D Hints</cp:lastModifiedBy>
  <cp:revision>1</cp:revision>
  <dcterms:created xsi:type="dcterms:W3CDTF">2018-05-25T13:39:03Z</dcterms:created>
  <dcterms:modified xsi:type="dcterms:W3CDTF">2018-05-25T13:39:19Z</dcterms:modified>
</cp:coreProperties>
</file>