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27506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2-10-superquadro_1631x2178.jpeg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igital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Digital Learning</a:t>
            </a:r>
          </a:p>
        </p:txBody>
      </p:sp>
      <p:sp>
        <p:nvSpPr>
          <p:cNvPr id="120" name="at Saint Austin’s Primary School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 Saint Austin’s Primary School</a:t>
            </a:r>
          </a:p>
        </p:txBody>
      </p:sp>
      <p:pic>
        <p:nvPicPr>
          <p:cNvPr id="121" name="Photo 08-05-2018, 14 32 18.jpg" descr="Photo 08-05-2018, 14 32 1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300" y="599075"/>
            <a:ext cx="7614200" cy="5710650"/>
          </a:xfrm>
          <a:prstGeom prst="rect">
            <a:avLst/>
          </a:prstGeom>
          <a:ln w="12700">
            <a:miter lim="400000"/>
          </a:ln>
          <a:effectLst>
            <a:reflection stA="49719" endPos="40000" dir="5400000" sy="-100000" algn="bl" rotWithShape="0"/>
          </a:effectLst>
        </p:spPr>
      </p:pic>
      <p:pic>
        <p:nvPicPr>
          <p:cNvPr id="122" name="Transparent Logo.png" descr="Transparent 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School Logo Transparent.png" descr="School Logo Transparen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igital images"/>
          <p:cNvSpPr txBox="1">
            <a:spLocks noGrp="1"/>
          </p:cNvSpPr>
          <p:nvPr>
            <p:ph type="title"/>
          </p:nvPr>
        </p:nvSpPr>
        <p:spPr>
          <a:xfrm>
            <a:off x="165100" y="156210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Digital images</a:t>
            </a:r>
          </a:p>
        </p:txBody>
      </p:sp>
      <p:sp>
        <p:nvSpPr>
          <p:cNvPr id="126" name="Creating, Modifying, Editing"/>
          <p:cNvSpPr txBox="1">
            <a:spLocks noGrp="1"/>
          </p:cNvSpPr>
          <p:nvPr>
            <p:ph type="body" sz="quarter" idx="1"/>
          </p:nvPr>
        </p:nvSpPr>
        <p:spPr>
          <a:xfrm>
            <a:off x="165100" y="543560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Creating, Modifying, Editing</a:t>
            </a:r>
          </a:p>
        </p:txBody>
      </p:sp>
      <p:pic>
        <p:nvPicPr>
          <p:cNvPr id="127" name="Transparent Logo.png" descr="Transparent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chool Logo Transparent.png" descr="School Logo 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hoto 22-01-2018, 14 08 36.jpg" descr="Photo 22-01-2018, 14 08 3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0353" y="2718593"/>
            <a:ext cx="6770059" cy="4316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ding"/>
          <p:cNvSpPr txBox="1">
            <a:spLocks noGrp="1"/>
          </p:cNvSpPr>
          <p:nvPr>
            <p:ph type="title"/>
          </p:nvPr>
        </p:nvSpPr>
        <p:spPr>
          <a:xfrm>
            <a:off x="6591300" y="99695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Coding</a:t>
            </a:r>
          </a:p>
        </p:txBody>
      </p:sp>
      <p:sp>
        <p:nvSpPr>
          <p:cNvPr id="132" name="Writing code, Making games, Programming devices"/>
          <p:cNvSpPr txBox="1">
            <a:spLocks noGrp="1"/>
          </p:cNvSpPr>
          <p:nvPr>
            <p:ph type="body" sz="quarter" idx="1"/>
          </p:nvPr>
        </p:nvSpPr>
        <p:spPr>
          <a:xfrm>
            <a:off x="6591300" y="487045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Writing code, Making games, Programming devices</a:t>
            </a:r>
          </a:p>
        </p:txBody>
      </p:sp>
      <p:pic>
        <p:nvPicPr>
          <p:cNvPr id="133" name="Transparent Logo.png" descr="Transparent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chool Logo Transparent.png" descr="School Logo 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hoto 07-12-2017, 13 56 29.jpg" descr="Photo 07-12-2017, 13 56 29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755900"/>
            <a:ext cx="6146800" cy="461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igital Video"/>
          <p:cNvSpPr txBox="1">
            <a:spLocks noGrp="1"/>
          </p:cNvSpPr>
          <p:nvPr>
            <p:ph type="title"/>
          </p:nvPr>
        </p:nvSpPr>
        <p:spPr>
          <a:xfrm>
            <a:off x="355600" y="118110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Digital Video</a:t>
            </a:r>
          </a:p>
        </p:txBody>
      </p:sp>
      <p:sp>
        <p:nvSpPr>
          <p:cNvPr id="138" name="Recording, Green screen, Film study"/>
          <p:cNvSpPr txBox="1">
            <a:spLocks noGrp="1"/>
          </p:cNvSpPr>
          <p:nvPr>
            <p:ph type="body" sz="quarter" idx="1"/>
          </p:nvPr>
        </p:nvSpPr>
        <p:spPr>
          <a:xfrm>
            <a:off x="355600" y="505460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Recording, Green screen, Film study</a:t>
            </a:r>
          </a:p>
        </p:txBody>
      </p:sp>
      <p:pic>
        <p:nvPicPr>
          <p:cNvPr id="139" name="Transparent Logo.png" descr="Transparent 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School Logo Transparent.png" descr="School Logo Transpare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Video 18-10-2017, 14 28 35.mp4" descr="Video 18-10-2017, 14 28 3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399405" y="2687236"/>
            <a:ext cx="6190747" cy="4127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nline Safety"/>
          <p:cNvSpPr txBox="1">
            <a:spLocks noGrp="1"/>
          </p:cNvSpPr>
          <p:nvPr>
            <p:ph type="title"/>
          </p:nvPr>
        </p:nvSpPr>
        <p:spPr>
          <a:xfrm>
            <a:off x="6819900" y="99695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Online Safety</a:t>
            </a:r>
          </a:p>
        </p:txBody>
      </p:sp>
      <p:sp>
        <p:nvSpPr>
          <p:cNvPr id="144" name="Staying safe, Understanding dangers, Being responsible"/>
          <p:cNvSpPr txBox="1">
            <a:spLocks noGrp="1"/>
          </p:cNvSpPr>
          <p:nvPr>
            <p:ph type="body" sz="quarter" idx="1"/>
          </p:nvPr>
        </p:nvSpPr>
        <p:spPr>
          <a:xfrm>
            <a:off x="6819900" y="4870450"/>
            <a:ext cx="5892800" cy="3886200"/>
          </a:xfrm>
          <a:prstGeom prst="rect">
            <a:avLst/>
          </a:prstGeom>
        </p:spPr>
        <p:txBody>
          <a:bodyPr/>
          <a:lstStyle/>
          <a:p>
            <a:r>
              <a:t>Staying safe, Understanding dangers, Being responsible</a:t>
            </a:r>
          </a:p>
        </p:txBody>
      </p:sp>
      <p:pic>
        <p:nvPicPr>
          <p:cNvPr id="145" name="Transparent Logo.png" descr="Transparent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chool Logo Transparent.png" descr="School Logo 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j poster.png" descr="aj post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605"/>
          <a:stretch>
            <a:fillRect/>
          </a:stretch>
        </p:blipFill>
        <p:spPr>
          <a:xfrm>
            <a:off x="303541" y="1717972"/>
            <a:ext cx="3678949" cy="3669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fg poster.png" descr="fg poste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96"/>
          <a:stretch>
            <a:fillRect/>
          </a:stretch>
        </p:blipFill>
        <p:spPr>
          <a:xfrm>
            <a:off x="3039500" y="4829292"/>
            <a:ext cx="3678949" cy="3722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ur digital wor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digital world</a:t>
            </a:r>
          </a:p>
        </p:txBody>
      </p:sp>
      <p:sp>
        <p:nvSpPr>
          <p:cNvPr id="151" name="Understanding technology, Using devices, Ready for the futur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Understanding technology, Using devices, Ready for the future</a:t>
            </a:r>
          </a:p>
        </p:txBody>
      </p:sp>
      <p:pic>
        <p:nvPicPr>
          <p:cNvPr id="152" name="Transparent Logo.png" descr="Transparent 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hool Logo Transparent.png" descr="School Logo 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</Words>
  <Application>Microsoft Office PowerPoint</Application>
  <PresentationFormat>Custom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Gill Sans Light</vt:lpstr>
      <vt:lpstr>Helvetica Neue</vt:lpstr>
      <vt:lpstr>Showroom</vt:lpstr>
      <vt:lpstr>Digital Learning</vt:lpstr>
      <vt:lpstr>Digital images</vt:lpstr>
      <vt:lpstr>Coding</vt:lpstr>
      <vt:lpstr>Digital Video</vt:lpstr>
      <vt:lpstr>Online Safety</vt:lpstr>
      <vt:lpstr>Our digital world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Learning</dc:title>
  <cp:lastModifiedBy>J Hughes</cp:lastModifiedBy>
  <cp:revision>1</cp:revision>
  <dcterms:modified xsi:type="dcterms:W3CDTF">2018-06-21T11:05:32Z</dcterms:modified>
</cp:coreProperties>
</file>