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57" r:id="rId11"/>
    <p:sldId id="25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6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6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9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1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7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4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4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2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9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7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5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BBF0-29F6-45A7-BF6E-B5A0B06D5854}" type="datetimeFigureOut">
              <a:rPr lang="it-IT" smtClean="0"/>
              <a:t>29/06/18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F43F-61E7-415B-A249-8C831C0E97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044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8531" y="1807105"/>
            <a:ext cx="11354938" cy="1825096"/>
          </a:xfrm>
        </p:spPr>
        <p:txBody>
          <a:bodyPr>
            <a:normAutofit/>
          </a:bodyPr>
          <a:lstStyle/>
          <a:p>
            <a:r>
              <a:rPr lang="it-IT" dirty="0" smtClean="0"/>
              <a:t>Digital media in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6854" y="3632201"/>
            <a:ext cx="10233546" cy="6858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</a:t>
            </a:r>
            <a:r>
              <a:rPr lang="it-IT" dirty="0" err="1" smtClean="0"/>
              <a:t>ssaAntonella</a:t>
            </a:r>
            <a:r>
              <a:rPr lang="it-IT" dirty="0" smtClean="0"/>
              <a:t> Lovullo</a:t>
            </a:r>
          </a:p>
          <a:p>
            <a:r>
              <a:rPr lang="it-IT" dirty="0" smtClean="0"/>
              <a:t>Prof.ssa Silvia Miceli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02" y="606544"/>
            <a:ext cx="4373167" cy="16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NET </a:t>
            </a:r>
            <a:r>
              <a:rPr lang="it-IT" dirty="0" err="1" smtClean="0"/>
              <a:t>robotic</a:t>
            </a:r>
            <a:r>
              <a:rPr lang="it-IT" dirty="0" smtClean="0"/>
              <a:t> PROJECT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49" y="2194401"/>
            <a:ext cx="7153102" cy="4023360"/>
          </a:xfrm>
        </p:spPr>
      </p:pic>
    </p:spTree>
    <p:extLst>
      <p:ext uri="{BB962C8B-B14F-4D97-AF65-F5344CB8AC3E}">
        <p14:creationId xmlns:p14="http://schemas.microsoft.com/office/powerpoint/2010/main" val="7995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430" y="5524804"/>
            <a:ext cx="10822034" cy="819355"/>
          </a:xfrm>
        </p:spPr>
        <p:txBody>
          <a:bodyPr/>
          <a:lstStyle/>
          <a:p>
            <a:r>
              <a:rPr lang="it-IT" dirty="0" err="1" smtClean="0"/>
              <a:t>Robotic</a:t>
            </a:r>
            <a:r>
              <a:rPr lang="it-IT" dirty="0" smtClean="0"/>
              <a:t> USING </a:t>
            </a:r>
            <a:r>
              <a:rPr lang="it-IT" dirty="0" smtClean="0"/>
              <a:t>lego </a:t>
            </a:r>
            <a:r>
              <a:rPr lang="it-IT" dirty="0" err="1" smtClean="0"/>
              <a:t>MINDstorms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1427" r="8435" b="21427"/>
          <a:stretch/>
        </p:blipFill>
        <p:spPr>
          <a:xfrm>
            <a:off x="2060811" y="1345313"/>
            <a:ext cx="8529851" cy="3478161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83" y="539721"/>
            <a:ext cx="3277231" cy="25446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0" y="3218333"/>
            <a:ext cx="3113010" cy="23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7601"/>
          <a:stretch/>
        </p:blipFill>
        <p:spPr>
          <a:xfrm>
            <a:off x="204717" y="245660"/>
            <a:ext cx="4735773" cy="32319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ipad</a:t>
            </a:r>
            <a:r>
              <a:rPr lang="it-IT" dirty="0" smtClean="0"/>
              <a:t> in </a:t>
            </a:r>
            <a:r>
              <a:rPr lang="it-IT" dirty="0" smtClean="0"/>
              <a:t>THE </a:t>
            </a:r>
            <a:r>
              <a:rPr lang="it-IT" dirty="0" err="1" smtClean="0"/>
              <a:t>class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9" y="2385339"/>
            <a:ext cx="5728348" cy="3221988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89" r="9704"/>
          <a:stretch/>
        </p:blipFill>
        <p:spPr>
          <a:xfrm>
            <a:off x="7200900" y="3769376"/>
            <a:ext cx="4667534" cy="28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49412" y="520195"/>
            <a:ext cx="3767919" cy="1064427"/>
          </a:xfrm>
        </p:spPr>
        <p:txBody>
          <a:bodyPr/>
          <a:lstStyle/>
          <a:p>
            <a:r>
              <a:rPr lang="it-IT" dirty="0" smtClean="0"/>
              <a:t>coding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366404"/>
            <a:ext cx="6473413" cy="364129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2802841"/>
            <a:ext cx="6047096" cy="3401271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3884731"/>
            <a:ext cx="3575713" cy="23193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06" y="1667940"/>
            <a:ext cx="4391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NEW LEARNING </a:t>
            </a:r>
            <a:r>
              <a:rPr lang="it-IT" sz="3200" dirty="0" smtClean="0"/>
              <a:t>SPACE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8223" r="-6104"/>
          <a:stretch/>
        </p:blipFill>
        <p:spPr>
          <a:xfrm>
            <a:off x="4961783" y="2715904"/>
            <a:ext cx="7154334" cy="369340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/>
          <a:stretch/>
        </p:blipFill>
        <p:spPr>
          <a:xfrm>
            <a:off x="341195" y="286603"/>
            <a:ext cx="6182436" cy="37667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5172501"/>
            <a:ext cx="4947224" cy="12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22896" y="323632"/>
            <a:ext cx="8610600" cy="1293028"/>
          </a:xfrm>
        </p:spPr>
        <p:txBody>
          <a:bodyPr/>
          <a:lstStyle/>
          <a:p>
            <a:r>
              <a:rPr lang="it-IT" dirty="0" smtClean="0"/>
              <a:t>LEARNING IS FUN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1398" y="1611933"/>
            <a:ext cx="6269506" cy="35265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6" y="1507478"/>
            <a:ext cx="5293835" cy="29777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18" y="3553594"/>
            <a:ext cx="5070677" cy="28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7266" y="47445"/>
            <a:ext cx="8610600" cy="1293028"/>
          </a:xfrm>
        </p:spPr>
        <p:txBody>
          <a:bodyPr/>
          <a:lstStyle/>
          <a:p>
            <a:r>
              <a:rPr lang="it-IT" dirty="0" smtClean="0"/>
              <a:t>I B  </a:t>
            </a:r>
            <a:r>
              <a:rPr lang="it-IT" dirty="0" smtClean="0"/>
              <a:t>in </a:t>
            </a:r>
            <a:r>
              <a:rPr lang="it-IT" dirty="0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54" y="243801"/>
            <a:ext cx="3482424" cy="6204766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5" y="1112292"/>
            <a:ext cx="6241576" cy="468118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5446" y="2907519"/>
            <a:ext cx="4783877" cy="26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smtClean="0"/>
              <a:t>2.0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4"/>
          <a:stretch/>
        </p:blipFill>
        <p:spPr>
          <a:xfrm>
            <a:off x="4804012" y="2691942"/>
            <a:ext cx="6859706" cy="351778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20497" r="-356" b="-17314"/>
          <a:stretch/>
        </p:blipFill>
        <p:spPr>
          <a:xfrm>
            <a:off x="800475" y="710501"/>
            <a:ext cx="3849053" cy="66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0201" y="2782484"/>
            <a:ext cx="8610600" cy="1293028"/>
          </a:xfrm>
        </p:spPr>
        <p:txBody>
          <a:bodyPr/>
          <a:lstStyle/>
          <a:p>
            <a:pPr algn="ctr"/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smtClean="0"/>
              <a:t>2.0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4214" y="1613516"/>
            <a:ext cx="6455049" cy="363096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3402" y="1706737"/>
            <a:ext cx="6348830" cy="35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3" y="354940"/>
            <a:ext cx="6744852" cy="3793979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6" y="2646492"/>
            <a:ext cx="6797722" cy="382371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4908" y="854202"/>
            <a:ext cx="8610600" cy="1293028"/>
          </a:xfrm>
        </p:spPr>
        <p:txBody>
          <a:bodyPr/>
          <a:lstStyle/>
          <a:p>
            <a:r>
              <a:rPr lang="it-IT" dirty="0" smtClean="0"/>
              <a:t>GATHERED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2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65</TotalTime>
  <Words>40</Words>
  <Application>Microsoft Macintosh PowerPoint</Application>
  <PresentationFormat>Personalizzato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Scia di vapore</vt:lpstr>
      <vt:lpstr>Digital media in my school</vt:lpstr>
      <vt:lpstr>Cooperative learning ipad in THE class</vt:lpstr>
      <vt:lpstr>coding</vt:lpstr>
      <vt:lpstr>NEW LEARNING SPACE </vt:lpstr>
      <vt:lpstr>LEARNING IS FUN</vt:lpstr>
      <vt:lpstr>I B  in ALL classES</vt:lpstr>
      <vt:lpstr>ClassES 2.0</vt:lpstr>
      <vt:lpstr>ClassES 2.0</vt:lpstr>
      <vt:lpstr>GATHERED ClassES  </vt:lpstr>
      <vt:lpstr> NET robotic PROJECT</vt:lpstr>
      <vt:lpstr>Robotic USING lego MINDstorms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miceli</dc:creator>
  <cp:lastModifiedBy>Antonia Maria Chiara Lovullo</cp:lastModifiedBy>
  <cp:revision>8</cp:revision>
  <dcterms:created xsi:type="dcterms:W3CDTF">2018-06-29T07:53:38Z</dcterms:created>
  <dcterms:modified xsi:type="dcterms:W3CDTF">2018-06-29T12:31:18Z</dcterms:modified>
</cp:coreProperties>
</file>