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en.wikipedia.org/wiki/Georgian_cuisine" TargetMode="External"/><Relationship Id="rId7" Type="http://schemas.openxmlformats.org/officeDocument/2006/relationships/hyperlink" Target="https://en.wikipedia.org/wiki/Vegetable" TargetMode="External"/><Relationship Id="rId2" Type="http://schemas.openxmlformats.org/officeDocument/2006/relationships/hyperlink" Target="https://en.wikipedia.org/wiki/Georgian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ish" TargetMode="External"/><Relationship Id="rId5" Type="http://schemas.openxmlformats.org/officeDocument/2006/relationships/hyperlink" Target="https://en.wikipedia.org/wiki/Poultry" TargetMode="External"/><Relationship Id="rId4" Type="http://schemas.openxmlformats.org/officeDocument/2006/relationships/hyperlink" Target="https://en.wikipedia.org/wiki/Walnu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d_wine" TargetMode="External"/><Relationship Id="rId2" Type="http://schemas.openxmlformats.org/officeDocument/2006/relationships/hyperlink" Target="https://en.wikipedia.org/wiki/Georgian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n.wikipedia.org/wiki/Pomegranate_juice" TargetMode="External"/><Relationship Id="rId4" Type="http://schemas.openxmlformats.org/officeDocument/2006/relationships/hyperlink" Target="https://en.wikipedia.org/wiki/Vinegar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en.wikipedia.org/wiki/Georgian_cuisine" TargetMode="External"/><Relationship Id="rId7" Type="http://schemas.openxmlformats.org/officeDocument/2006/relationships/hyperlink" Target="https://en.wikipedia.org/wiki/International_School_of_Economics_at_Tbilisi_State_University" TargetMode="External"/><Relationship Id="rId2" Type="http://schemas.openxmlformats.org/officeDocument/2006/relationships/hyperlink" Target="https://en.wikipedia.org/wiki/Georgian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izza" TargetMode="External"/><Relationship Id="rId5" Type="http://schemas.openxmlformats.org/officeDocument/2006/relationships/hyperlink" Target="https://en.wikipedia.org/wiki/National_dish" TargetMode="External"/><Relationship Id="rId4" Type="http://schemas.openxmlformats.org/officeDocument/2006/relationships/hyperlink" Target="https://en.wikipedia.org/wiki/Chees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yzantine_Rite" TargetMode="External"/><Relationship Id="rId13" Type="http://schemas.openxmlformats.org/officeDocument/2006/relationships/hyperlink" Target="https://en.wikipedia.org/wiki/Ordination" TargetMode="External"/><Relationship Id="rId3" Type="http://schemas.openxmlformats.org/officeDocument/2006/relationships/hyperlink" Target="https://en.wikipedia.org/wiki/Georgian_language" TargetMode="External"/><Relationship Id="rId7" Type="http://schemas.openxmlformats.org/officeDocument/2006/relationships/hyperlink" Target="https://en.wikipedia.org/wiki/Eastern_Catholic_Churches" TargetMode="External"/><Relationship Id="rId12" Type="http://schemas.openxmlformats.org/officeDocument/2006/relationships/hyperlink" Target="https://en.wikipedia.org/wiki/Name_day" TargetMode="Externa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jpeg"/><Relationship Id="rId1" Type="http://schemas.openxmlformats.org/officeDocument/2006/relationships/audio" Target="file:///C:\Users\document\Desktop\++-+.mp3" TargetMode="External"/><Relationship Id="rId6" Type="http://schemas.openxmlformats.org/officeDocument/2006/relationships/hyperlink" Target="https://en.wikipedia.org/wiki/Eastern_Orthodox_Church" TargetMode="External"/><Relationship Id="rId11" Type="http://schemas.openxmlformats.org/officeDocument/2006/relationships/hyperlink" Target="https://en.wikipedia.org/wiki/Baptism" TargetMode="External"/><Relationship Id="rId5" Type="http://schemas.openxmlformats.org/officeDocument/2006/relationships/hyperlink" Target="https://en.wikipedia.org/wiki/Liturgy" TargetMode="External"/><Relationship Id="rId15" Type="http://schemas.openxmlformats.org/officeDocument/2006/relationships/hyperlink" Target="https://en.wikipedia.org/wiki/Vespers" TargetMode="External"/><Relationship Id="rId10" Type="http://schemas.openxmlformats.org/officeDocument/2006/relationships/hyperlink" Target="https://en.wikipedia.org/wiki/Deacon" TargetMode="External"/><Relationship Id="rId4" Type="http://schemas.openxmlformats.org/officeDocument/2006/relationships/hyperlink" Target="https://en.wikipedia.org/wiki/Encomium" TargetMode="External"/><Relationship Id="rId9" Type="http://schemas.openxmlformats.org/officeDocument/2006/relationships/hyperlink" Target="https://en.wikipedia.org/wiki/Divine_Liturgy" TargetMode="External"/><Relationship Id="rId14" Type="http://schemas.openxmlformats.org/officeDocument/2006/relationships/hyperlink" Target="https://en.wikipedia.org/wiki/Matin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ocument\Desktop\nanuka%20da%20ochos%20qoxi%20-%20axali%20celi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457200"/>
            <a:ext cx="7772400" cy="22098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haroni" pitchFamily="2" charset="-79"/>
                <a:cs typeface="Aharoni" pitchFamily="2" charset="-79"/>
              </a:rPr>
              <a:t>Christmas in Georgia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914400" y="914400"/>
            <a:ext cx="685800" cy="6858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8077200" y="914400"/>
            <a:ext cx="762000" cy="7620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41575">
            <a:off x="3168329" y="2519828"/>
            <a:ext cx="3057993" cy="328024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858000" y="6096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r>
              <a:rPr lang="en-US" dirty="0"/>
              <a:t> Food and Music 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399032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Satsivi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     </a:t>
            </a:r>
            <a:r>
              <a:rPr lang="en-US" b="1" dirty="0" err="1"/>
              <a:t>Satsivi</a:t>
            </a:r>
            <a:r>
              <a:rPr lang="en-US" dirty="0"/>
              <a:t> (</a:t>
            </a:r>
            <a:r>
              <a:rPr lang="en-US" dirty="0">
                <a:hlinkClick r:id="rId2" tooltip="Georgian language"/>
              </a:rPr>
              <a:t>Georgian</a:t>
            </a:r>
            <a:r>
              <a:rPr lang="en-US" dirty="0"/>
              <a:t>: </a:t>
            </a:r>
            <a:r>
              <a:rPr lang="en-US" dirty="0" err="1"/>
              <a:t>საცივი</a:t>
            </a:r>
            <a:r>
              <a:rPr lang="en-US" dirty="0"/>
              <a:t>, literally means 'cold dish' in Georgian; also known as </a:t>
            </a:r>
            <a:r>
              <a:rPr lang="en-US" b="1" dirty="0"/>
              <a:t>walnut sauce</a:t>
            </a:r>
            <a:r>
              <a:rPr lang="en-US" dirty="0"/>
              <a:t>) is a food paste in </a:t>
            </a:r>
            <a:r>
              <a:rPr lang="en-US" dirty="0">
                <a:hlinkClick r:id="rId3" tooltip="Georgian cuisine"/>
              </a:rPr>
              <a:t>Georgian cuisine</a:t>
            </a:r>
            <a:r>
              <a:rPr lang="en-US" dirty="0"/>
              <a:t> made primarily from </a:t>
            </a:r>
            <a:r>
              <a:rPr lang="en-US" dirty="0">
                <a:hlinkClick r:id="rId4" tooltip="Walnut"/>
              </a:rPr>
              <a:t>walnuts</a:t>
            </a:r>
            <a:r>
              <a:rPr lang="en-US" dirty="0"/>
              <a:t> and is used in various recipes. The term </a:t>
            </a:r>
            <a:r>
              <a:rPr lang="en-US" i="1" dirty="0" err="1"/>
              <a:t>satsivi</a:t>
            </a:r>
            <a:r>
              <a:rPr lang="en-US" dirty="0"/>
              <a:t> is also used as a generic name for a variety of </a:t>
            </a:r>
            <a:r>
              <a:rPr lang="en-US" dirty="0">
                <a:hlinkClick r:id="rId5" tooltip="Poultry"/>
              </a:rPr>
              <a:t>poultry</a:t>
            </a:r>
            <a:r>
              <a:rPr lang="en-US" dirty="0"/>
              <a:t>, </a:t>
            </a:r>
            <a:r>
              <a:rPr lang="en-US" dirty="0">
                <a:hlinkClick r:id="rId6" tooltip="Fish"/>
              </a:rPr>
              <a:t>fish</a:t>
            </a:r>
            <a:r>
              <a:rPr lang="en-US" dirty="0"/>
              <a:t> and </a:t>
            </a:r>
            <a:r>
              <a:rPr lang="en-US" dirty="0">
                <a:hlinkClick r:id="rId7" tooltip="Vegetable"/>
              </a:rPr>
              <a:t>vegetable</a:t>
            </a:r>
            <a:r>
              <a:rPr lang="en-US" dirty="0"/>
              <a:t> appetizers made with the </a:t>
            </a:r>
            <a:r>
              <a:rPr lang="en-US" dirty="0" err="1"/>
              <a:t>satsivi</a:t>
            </a:r>
            <a:r>
              <a:rPr lang="en-US" dirty="0"/>
              <a:t> sauce.</a:t>
            </a:r>
          </a:p>
        </p:txBody>
      </p:sp>
      <p:pic>
        <p:nvPicPr>
          <p:cNvPr id="5" name="Picture 4" descr="recept-sacivi-po-gruzinski-360x24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48130" y="4572000"/>
            <a:ext cx="3395870" cy="22860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99032"/>
          </a:xfrm>
        </p:spPr>
        <p:txBody>
          <a:bodyPr>
            <a:normAutofit fontScale="90000"/>
          </a:bodyPr>
          <a:lstStyle/>
          <a:p>
            <a:br>
              <a:rPr lang="ka-GE" b="1" dirty="0"/>
            </a:b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Bazhe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i="1" dirty="0"/>
              <a:t>    </a:t>
            </a:r>
            <a:r>
              <a:rPr lang="en-US" i="1" dirty="0" err="1"/>
              <a:t>Bazhe</a:t>
            </a:r>
            <a:r>
              <a:rPr lang="en-US" dirty="0"/>
              <a:t> (</a:t>
            </a:r>
            <a:r>
              <a:rPr lang="en-US" dirty="0">
                <a:hlinkClick r:id="rId2" tooltip="Georgian language"/>
              </a:rPr>
              <a:t>Georgian</a:t>
            </a:r>
            <a:r>
              <a:rPr lang="en-US" dirty="0"/>
              <a:t>: </a:t>
            </a:r>
            <a:r>
              <a:rPr lang="en-US" dirty="0" err="1"/>
              <a:t>ბაჟე</a:t>
            </a:r>
            <a:r>
              <a:rPr lang="en-US" dirty="0"/>
              <a:t>) is the most versatile of Georgian walnut sauces, made with either </a:t>
            </a:r>
            <a:r>
              <a:rPr lang="en-US" dirty="0">
                <a:hlinkClick r:id="rId3" tooltip="Red wine"/>
              </a:rPr>
              <a:t>red wine</a:t>
            </a:r>
            <a:r>
              <a:rPr lang="en-US" dirty="0"/>
              <a:t> </a:t>
            </a:r>
            <a:r>
              <a:rPr lang="en-US" dirty="0">
                <a:hlinkClick r:id="rId4" tooltip="Vinegar"/>
              </a:rPr>
              <a:t>vinegar</a:t>
            </a:r>
            <a:r>
              <a:rPr lang="en-US" dirty="0"/>
              <a:t> or </a:t>
            </a:r>
            <a:r>
              <a:rPr lang="en-US" dirty="0">
                <a:hlinkClick r:id="rId5" tooltip="Pomegranate juice"/>
              </a:rPr>
              <a:t>pomegranate juice</a:t>
            </a:r>
            <a:r>
              <a:rPr lang="en-US" dirty="0"/>
              <a:t>. As is typical of the Georgian palette, this sauce is slightly tart, as sweeteners are not usually used by Georgians in their cooking.</a:t>
            </a:r>
          </a:p>
        </p:txBody>
      </p:sp>
      <p:pic>
        <p:nvPicPr>
          <p:cNvPr id="5" name="Picture 4" descr="kuritsa-v-bazh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29200" y="4434010"/>
            <a:ext cx="4114799" cy="2423990"/>
          </a:xfrm>
          <a:prstGeom prst="rect">
            <a:avLst/>
          </a:prstGeom>
        </p:spPr>
      </p:pic>
    </p:spTree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Khachapuri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     </a:t>
            </a:r>
            <a:r>
              <a:rPr lang="en-US" b="1" dirty="0" err="1"/>
              <a:t>Khachapuri</a:t>
            </a:r>
            <a:r>
              <a:rPr lang="en-US" dirty="0"/>
              <a:t> (</a:t>
            </a:r>
            <a:r>
              <a:rPr lang="en-US" dirty="0">
                <a:hlinkClick r:id="rId2" tooltip="Georgian language"/>
              </a:rPr>
              <a:t>Georgian</a:t>
            </a:r>
            <a:r>
              <a:rPr lang="en-US" dirty="0"/>
              <a:t>: </a:t>
            </a:r>
            <a:r>
              <a:rPr lang="en-US" dirty="0" err="1"/>
              <a:t>ხაჭაპური</a:t>
            </a:r>
            <a:r>
              <a:rPr lang="en-US" dirty="0"/>
              <a:t>) is a </a:t>
            </a:r>
          </a:p>
          <a:p>
            <a:pPr>
              <a:buNone/>
            </a:pPr>
            <a:r>
              <a:rPr lang="en-US" dirty="0"/>
              <a:t>     traditional </a:t>
            </a:r>
            <a:r>
              <a:rPr lang="en-US" dirty="0">
                <a:hlinkClick r:id="rId3" tooltip="Georgian cuisine"/>
              </a:rPr>
              <a:t>Georgian</a:t>
            </a:r>
            <a:r>
              <a:rPr lang="en-US" dirty="0"/>
              <a:t> dish of cheese-filled bread. The bread is leavened and allowed to rise, and is shaped in various ways, usually with cheese in the middle and a crust which is ripped off and used to dip in the cheese. The filling contains </a:t>
            </a:r>
            <a:r>
              <a:rPr lang="en-US" dirty="0">
                <a:hlinkClick r:id="rId4" tooltip="Cheese"/>
              </a:rPr>
              <a:t>cheese</a:t>
            </a:r>
            <a:r>
              <a:rPr lang="en-US" dirty="0"/>
              <a:t>, eggs and other ingredients. It is Georgia's </a:t>
            </a:r>
            <a:r>
              <a:rPr lang="en-US" dirty="0">
                <a:hlinkClick r:id="rId5" tooltip="National dish"/>
              </a:rPr>
              <a:t>national </a:t>
            </a:r>
            <a:r>
              <a:rPr lang="en-US" dirty="0" err="1">
                <a:hlinkClick r:id="rId5" tooltip="National dish"/>
              </a:rPr>
              <a:t>dish</a:t>
            </a:r>
            <a:r>
              <a:rPr lang="en-US" dirty="0" err="1"/>
              <a:t>.According</a:t>
            </a:r>
            <a:r>
              <a:rPr lang="en-US" dirty="0"/>
              <a:t> to a 2009 survey, 88% of Georgians prefer </a:t>
            </a:r>
            <a:r>
              <a:rPr lang="en-US" dirty="0" err="1"/>
              <a:t>khachapuri</a:t>
            </a:r>
            <a:r>
              <a:rPr lang="en-US" dirty="0"/>
              <a:t> to </a:t>
            </a:r>
            <a:r>
              <a:rPr lang="en-US" dirty="0">
                <a:hlinkClick r:id="rId6" tooltip="Pizza"/>
              </a:rPr>
              <a:t>pizza</a:t>
            </a:r>
            <a:r>
              <a:rPr lang="en-US" dirty="0"/>
              <a:t>. It is more popular among men and older people. As a Georgian staple food, the price of making </a:t>
            </a:r>
            <a:r>
              <a:rPr lang="en-US" dirty="0" err="1"/>
              <a:t>khachapuri</a:t>
            </a:r>
            <a:r>
              <a:rPr lang="en-US" dirty="0"/>
              <a:t> is used as a measure of inflation in different Georgian cities by the </a:t>
            </a:r>
            <a:r>
              <a:rPr lang="en-US" dirty="0" err="1"/>
              <a:t>Khachapuri</a:t>
            </a:r>
            <a:r>
              <a:rPr lang="en-US" dirty="0"/>
              <a:t> index, developed by the </a:t>
            </a:r>
            <a:r>
              <a:rPr lang="en-US" dirty="0">
                <a:hlinkClick r:id="rId7" tooltip="International School of Economics at Tbilisi State University"/>
              </a:rPr>
              <a:t>International School of Economics at Tbilisi State University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ff3e686504b645d57fd9f0f70dc5e3a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17720" y="4724400"/>
            <a:ext cx="4526280" cy="213360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39903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 err="1"/>
              <a:t>Polychronion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762000"/>
            <a:ext cx="8229600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       The </a:t>
            </a:r>
            <a:r>
              <a:rPr lang="en-US" b="1" dirty="0" err="1"/>
              <a:t>Polychronion</a:t>
            </a:r>
            <a:r>
              <a:rPr lang="en-US" dirty="0"/>
              <a:t>  </a:t>
            </a:r>
            <a:r>
              <a:rPr lang="en-US" dirty="0">
                <a:hlinkClick r:id="rId3" tooltip="Georgian language"/>
              </a:rPr>
              <a:t>Georgian</a:t>
            </a:r>
            <a:r>
              <a:rPr lang="en-US" dirty="0"/>
              <a:t>: </a:t>
            </a:r>
            <a:r>
              <a:rPr lang="en-US" dirty="0" err="1"/>
              <a:t>მრავალჟამიერი</a:t>
            </a:r>
            <a:r>
              <a:rPr lang="en-US" dirty="0"/>
              <a:t> is a solemn </a:t>
            </a:r>
            <a:r>
              <a:rPr lang="en-US" dirty="0">
                <a:hlinkClick r:id="rId4" tooltip="Encomium"/>
              </a:rPr>
              <a:t>encomium</a:t>
            </a:r>
            <a:r>
              <a:rPr lang="en-US" dirty="0"/>
              <a:t> chanted in the </a:t>
            </a:r>
            <a:r>
              <a:rPr lang="en-US" dirty="0">
                <a:hlinkClick r:id="rId5" tooltip="Liturgy"/>
              </a:rPr>
              <a:t>liturgy</a:t>
            </a:r>
            <a:r>
              <a:rPr lang="en-US" dirty="0"/>
              <a:t> of the </a:t>
            </a:r>
            <a:r>
              <a:rPr lang="en-US" dirty="0">
                <a:hlinkClick r:id="rId6" tooltip="Eastern Orthodox Church"/>
              </a:rPr>
              <a:t>Eastern Orthodox Church</a:t>
            </a:r>
            <a:r>
              <a:rPr lang="en-US" dirty="0"/>
              <a:t> and those </a:t>
            </a:r>
            <a:r>
              <a:rPr lang="en-US" dirty="0">
                <a:hlinkClick r:id="rId7" tooltip="Eastern Catholic Churches"/>
              </a:rPr>
              <a:t>Eastern Catholic Churches</a:t>
            </a:r>
            <a:r>
              <a:rPr lang="en-US" dirty="0"/>
              <a:t> which follow the </a:t>
            </a:r>
            <a:r>
              <a:rPr lang="en-US" dirty="0">
                <a:hlinkClick r:id="rId8" tooltip="Byzantine Rite"/>
              </a:rPr>
              <a:t>Byzantine Rite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   The </a:t>
            </a:r>
            <a:r>
              <a:rPr lang="en-US" dirty="0" err="1"/>
              <a:t>Polychronion</a:t>
            </a:r>
            <a:r>
              <a:rPr lang="en-US" dirty="0"/>
              <a:t> is chanted for the secular authorities the church authorities individuals on specific occasions, and the whole community of Orthodox Christians.</a:t>
            </a:r>
          </a:p>
          <a:p>
            <a:pPr>
              <a:buNone/>
            </a:pPr>
            <a:r>
              <a:rPr lang="en-US" dirty="0"/>
              <a:t>       There are two forms of the </a:t>
            </a:r>
            <a:r>
              <a:rPr lang="en-US" dirty="0" err="1"/>
              <a:t>Polychronion</a:t>
            </a:r>
            <a:r>
              <a:rPr lang="en-US" dirty="0"/>
              <a:t> in the Slavic usage:</a:t>
            </a:r>
          </a:p>
          <a:p>
            <a:pPr>
              <a:buNone/>
            </a:pPr>
            <a:r>
              <a:rPr lang="en-US" dirty="0"/>
              <a:t>       The more formal, which usually takes place at the end of the </a:t>
            </a:r>
            <a:r>
              <a:rPr lang="en-US" dirty="0">
                <a:hlinkClick r:id="rId9" tooltip="Divine Liturgy"/>
              </a:rPr>
              <a:t>Divine Liturgy</a:t>
            </a:r>
            <a:r>
              <a:rPr lang="en-US" dirty="0"/>
              <a:t> in which the </a:t>
            </a:r>
            <a:r>
              <a:rPr lang="en-US" dirty="0">
                <a:hlinkClick r:id="rId10" tooltip="Deacon"/>
              </a:rPr>
              <a:t>deacon</a:t>
            </a:r>
            <a:r>
              <a:rPr lang="en-US" dirty="0"/>
              <a:t> recites the names of the individuals to be commemorated, and the choir responds by chanting three times. A version of this type may also be used to commemorate individuals on important days such as the day of their </a:t>
            </a:r>
            <a:r>
              <a:rPr lang="en-US" dirty="0">
                <a:hlinkClick r:id="rId11" tooltip="Baptism"/>
              </a:rPr>
              <a:t>baptism</a:t>
            </a:r>
            <a:r>
              <a:rPr lang="en-US" dirty="0"/>
              <a:t>, their </a:t>
            </a:r>
            <a:r>
              <a:rPr lang="en-US" dirty="0">
                <a:hlinkClick r:id="rId12" tooltip="Name day"/>
              </a:rPr>
              <a:t>name day</a:t>
            </a:r>
            <a:r>
              <a:rPr lang="en-US" dirty="0"/>
              <a:t> or the anniversary of a clergyman's </a:t>
            </a:r>
            <a:r>
              <a:rPr lang="en-US" dirty="0">
                <a:hlinkClick r:id="rId13" tooltip="Ordination"/>
              </a:rPr>
              <a:t>ordination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     In the less formal </a:t>
            </a:r>
            <a:r>
              <a:rPr lang="en-US" dirty="0" err="1"/>
              <a:t>Polychronion</a:t>
            </a:r>
            <a:r>
              <a:rPr lang="en-US" dirty="0"/>
              <a:t> the choir alone sings the commemorations, ending simply with "...may the Lord God preserve unto many years!", with no repetitions. This form is used at the end of </a:t>
            </a:r>
            <a:r>
              <a:rPr lang="en-US" dirty="0">
                <a:hlinkClick r:id="rId14" tooltip="Matins"/>
              </a:rPr>
              <a:t>Matins</a:t>
            </a:r>
            <a:r>
              <a:rPr lang="en-US" dirty="0"/>
              <a:t> and </a:t>
            </a:r>
            <a:r>
              <a:rPr lang="en-US" dirty="0">
                <a:hlinkClick r:id="rId15" tooltip="Vespers"/>
              </a:rPr>
              <a:t>Vespers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qdefault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876800" y="4568283"/>
            <a:ext cx="4267200" cy="2289717"/>
          </a:xfrm>
          <a:prstGeom prst="rect">
            <a:avLst/>
          </a:prstGeom>
        </p:spPr>
      </p:pic>
      <p:pic>
        <p:nvPicPr>
          <p:cNvPr id="5" name="++-+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7" cstate="print"/>
          <a:stretch>
            <a:fillRect/>
          </a:stretch>
        </p:blipFill>
        <p:spPr>
          <a:xfrm flipV="1">
            <a:off x="8991600" y="6477000"/>
            <a:ext cx="152400" cy="1524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6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19330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Thanks </a:t>
            </a:r>
            <a:r>
              <a:rPr lang="en-US"/>
              <a:t>For Watching!</a:t>
            </a:r>
            <a:br>
              <a:rPr lang="en-US" dirty="0"/>
            </a:br>
            <a:r>
              <a:rPr lang="en-US" dirty="0"/>
              <a:t>For eTwinning project “Food2explore”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   </a:t>
            </a:r>
          </a:p>
        </p:txBody>
      </p:sp>
      <p:sp>
        <p:nvSpPr>
          <p:cNvPr id="4" name="Heart 3"/>
          <p:cNvSpPr/>
          <p:nvPr/>
        </p:nvSpPr>
        <p:spPr>
          <a:xfrm>
            <a:off x="7622345" y="636604"/>
            <a:ext cx="838200" cy="762000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1143000" y="636604"/>
            <a:ext cx="838200" cy="762000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21826463-Beautiful-Merry-Christmas-banner-with-fireworks-on-the-black-sky-Stock-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00503"/>
            <a:ext cx="8534400" cy="4267200"/>
          </a:xfrm>
          <a:prstGeom prst="rect">
            <a:avLst/>
          </a:prstGeom>
        </p:spPr>
      </p:pic>
      <p:pic>
        <p:nvPicPr>
          <p:cNvPr id="8" name="nanuka da ochos qoxi - axali cel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582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936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</TotalTime>
  <Words>18</Words>
  <Application>Microsoft Office PowerPoint</Application>
  <PresentationFormat>On-screen Show (4:3)</PresentationFormat>
  <Paragraphs>17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Century Gothic</vt:lpstr>
      <vt:lpstr>Verdana</vt:lpstr>
      <vt:lpstr>Wingdings 2</vt:lpstr>
      <vt:lpstr>Verve</vt:lpstr>
      <vt:lpstr>Christmas in Georgia</vt:lpstr>
      <vt:lpstr>Satsivi</vt:lpstr>
      <vt:lpstr> Bazhe </vt:lpstr>
      <vt:lpstr>Khachapuri</vt:lpstr>
      <vt:lpstr> Polychronion </vt:lpstr>
      <vt:lpstr>Thanks For Watching! For eTwinning project “Food2explore”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Georgia</dc:title>
  <dc:creator>Chkheto17</dc:creator>
  <cp:lastModifiedBy>Nino Chkhetia</cp:lastModifiedBy>
  <cp:revision>9</cp:revision>
  <dcterms:created xsi:type="dcterms:W3CDTF">2006-08-16T00:00:00Z</dcterms:created>
  <dcterms:modified xsi:type="dcterms:W3CDTF">2016-12-29T16:47:45Z</dcterms:modified>
</cp:coreProperties>
</file>