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1" r:id="rId3"/>
    <p:sldId id="280" r:id="rId4"/>
    <p:sldId id="283" r:id="rId5"/>
    <p:sldId id="284" r:id="rId6"/>
    <p:sldId id="285" r:id="rId7"/>
    <p:sldId id="286" r:id="rId8"/>
    <p:sldId id="288" r:id="rId9"/>
    <p:sldId id="289" r:id="rId10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68F7-BFBF-46A1-B3A3-EAB1915B1BBD}" type="datetimeFigureOut">
              <a:rPr lang="el-GR" smtClean="0"/>
              <a:pPr/>
              <a:t>23/10/2019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48D5-54CA-4382-8900-02B79CE4C5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68F7-BFBF-46A1-B3A3-EAB1915B1BBD}" type="datetimeFigureOut">
              <a:rPr lang="el-GR" smtClean="0"/>
              <a:pPr/>
              <a:t>23/10/2019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48D5-54CA-4382-8900-02B79CE4C5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68F7-BFBF-46A1-B3A3-EAB1915B1BBD}" type="datetimeFigureOut">
              <a:rPr lang="el-GR" smtClean="0"/>
              <a:pPr/>
              <a:t>23/10/2019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48D5-54CA-4382-8900-02B79CE4C5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68F7-BFBF-46A1-B3A3-EAB1915B1BBD}" type="datetimeFigureOut">
              <a:rPr lang="el-GR" smtClean="0"/>
              <a:pPr/>
              <a:t>23/10/2019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48D5-54CA-4382-8900-02B79CE4C5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68F7-BFBF-46A1-B3A3-EAB1915B1BBD}" type="datetimeFigureOut">
              <a:rPr lang="el-GR" smtClean="0"/>
              <a:pPr/>
              <a:t>23/10/2019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48D5-54CA-4382-8900-02B79CE4C5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68F7-BFBF-46A1-B3A3-EAB1915B1BBD}" type="datetimeFigureOut">
              <a:rPr lang="el-GR" smtClean="0"/>
              <a:pPr/>
              <a:t>23/10/2019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48D5-54CA-4382-8900-02B79CE4C5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68F7-BFBF-46A1-B3A3-EAB1915B1BBD}" type="datetimeFigureOut">
              <a:rPr lang="el-GR" smtClean="0"/>
              <a:pPr/>
              <a:t>23/10/2019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48D5-54CA-4382-8900-02B79CE4C5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68F7-BFBF-46A1-B3A3-EAB1915B1BBD}" type="datetimeFigureOut">
              <a:rPr lang="el-GR" smtClean="0"/>
              <a:pPr/>
              <a:t>23/10/2019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48D5-54CA-4382-8900-02B79CE4C5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68F7-BFBF-46A1-B3A3-EAB1915B1BBD}" type="datetimeFigureOut">
              <a:rPr lang="el-GR" smtClean="0"/>
              <a:pPr/>
              <a:t>23/10/2019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48D5-54CA-4382-8900-02B79CE4C5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68F7-BFBF-46A1-B3A3-EAB1915B1BBD}" type="datetimeFigureOut">
              <a:rPr lang="el-GR" smtClean="0"/>
              <a:pPr/>
              <a:t>23/10/2019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48D5-54CA-4382-8900-02B79CE4C5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68F7-BFBF-46A1-B3A3-EAB1915B1BBD}" type="datetimeFigureOut">
              <a:rPr lang="el-GR" smtClean="0"/>
              <a:pPr/>
              <a:t>23/10/2019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48D5-54CA-4382-8900-02B79CE4C5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68F7-BFBF-46A1-B3A3-EAB1915B1BBD}" type="datetimeFigureOut">
              <a:rPr lang="el-GR" smtClean="0"/>
              <a:pPr/>
              <a:t>23/10/2019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048D5-54CA-4382-8900-02B79CE4C5B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rasmu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5143512"/>
            <a:ext cx="3490313" cy="1383852"/>
          </a:xfrm>
          <a:prstGeom prst="rect">
            <a:avLst/>
          </a:prstGeom>
        </p:spPr>
      </p:pic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14290"/>
            <a:ext cx="5238755" cy="1804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2208" y="2428868"/>
            <a:ext cx="51764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Mobility in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Latvia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Greek Booklets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GREECE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5072074"/>
            <a:ext cx="2139696" cy="1511808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18180"/>
            <a:ext cx="3238491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706">
            <a:off x="3471647" y="244385"/>
            <a:ext cx="5638800" cy="30384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297">
            <a:off x="4898342" y="4408122"/>
            <a:ext cx="4135165" cy="221348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4410863" cy="39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8"/>
          <a:stretch/>
        </p:blipFill>
        <p:spPr>
          <a:xfrm rot="246043">
            <a:off x="4448258" y="3421677"/>
            <a:ext cx="4584456" cy="32766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" y="116633"/>
            <a:ext cx="5343500" cy="43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3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721">
            <a:off x="4583935" y="4779418"/>
            <a:ext cx="4482389" cy="165421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652">
            <a:off x="327967" y="3526781"/>
            <a:ext cx="4810128" cy="185864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56769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27310"/>
            <a:ext cx="5724525" cy="26003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56" y="159368"/>
            <a:ext cx="53721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001722" cy="41815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467">
            <a:off x="4589931" y="19319"/>
            <a:ext cx="4269904" cy="328568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94" y="2924944"/>
            <a:ext cx="4401653" cy="384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4778">
            <a:off x="365238" y="1664107"/>
            <a:ext cx="5543550" cy="486727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518">
            <a:off x="3356929" y="181456"/>
            <a:ext cx="5153025" cy="24479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246">
            <a:off x="4356158" y="4780321"/>
            <a:ext cx="4581173" cy="18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4067479" cy="54726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25266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029596" cy="518457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28073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</Words>
  <Application>Microsoft Office PowerPoint</Application>
  <PresentationFormat>Προβολή στην οθόνη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ArgyrisLp</dc:creator>
  <cp:lastModifiedBy>Argyris Molfetas</cp:lastModifiedBy>
  <cp:revision>16</cp:revision>
  <dcterms:created xsi:type="dcterms:W3CDTF">2019-05-20T09:16:47Z</dcterms:created>
  <dcterms:modified xsi:type="dcterms:W3CDTF">2019-10-23T12:24:29Z</dcterms:modified>
</cp:coreProperties>
</file>