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 layout="2pic" frame="frameStyle2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7611-FAA0-4D79-A92F-1B72658D6286}" type="datetimeFigureOut">
              <a:rPr lang="el-GR" smtClean="0"/>
              <a:t>18/9/2019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98CC-3341-4F8C-B4F6-96AEBAB000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10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7611-FAA0-4D79-A92F-1B72658D6286}" type="datetimeFigureOut">
              <a:rPr lang="el-GR" smtClean="0"/>
              <a:t>18/9/2019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98CC-3341-4F8C-B4F6-96AEBAB000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12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7611-FAA0-4D79-A92F-1B72658D6286}" type="datetimeFigureOut">
              <a:rPr lang="el-GR" smtClean="0"/>
              <a:t>18/9/2019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98CC-3341-4F8C-B4F6-96AEBAB000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26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7611-FAA0-4D79-A92F-1B72658D6286}" type="datetimeFigureOut">
              <a:rPr lang="el-GR" smtClean="0"/>
              <a:t>18/9/2019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98CC-3341-4F8C-B4F6-96AEBAB000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47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7611-FAA0-4D79-A92F-1B72658D6286}" type="datetimeFigureOut">
              <a:rPr lang="el-GR" smtClean="0"/>
              <a:t>18/9/2019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98CC-3341-4F8C-B4F6-96AEBAB000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51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7611-FAA0-4D79-A92F-1B72658D6286}" type="datetimeFigureOut">
              <a:rPr lang="el-GR" smtClean="0"/>
              <a:t>18/9/2019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98CC-3341-4F8C-B4F6-96AEBAB000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86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7611-FAA0-4D79-A92F-1B72658D6286}" type="datetimeFigureOut">
              <a:rPr lang="el-GR" smtClean="0"/>
              <a:t>18/9/2019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98CC-3341-4F8C-B4F6-96AEBAB000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52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7611-FAA0-4D79-A92F-1B72658D6286}" type="datetimeFigureOut">
              <a:rPr lang="el-GR" smtClean="0"/>
              <a:t>18/9/2019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98CC-3341-4F8C-B4F6-96AEBAB000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997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7611-FAA0-4D79-A92F-1B72658D6286}" type="datetimeFigureOut">
              <a:rPr lang="el-GR" smtClean="0"/>
              <a:t>18/9/2019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98CC-3341-4F8C-B4F6-96AEBAB000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34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7611-FAA0-4D79-A92F-1B72658D6286}" type="datetimeFigureOut">
              <a:rPr lang="el-GR" smtClean="0"/>
              <a:t>18/9/2019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98CC-3341-4F8C-B4F6-96AEBAB000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693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7611-FAA0-4D79-A92F-1B72658D6286}" type="datetimeFigureOut">
              <a:rPr lang="el-GR" smtClean="0"/>
              <a:t>18/9/2019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98CC-3341-4F8C-B4F6-96AEBAB000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84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7611-FAA0-4D79-A92F-1B72658D6286}" type="datetimeFigureOut">
              <a:rPr lang="el-GR" smtClean="0"/>
              <a:t>18/9/2019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98CC-3341-4F8C-B4F6-96AEBAB000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10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918_0902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9241"/>
            <a:ext cx="4896544" cy="652872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5415001"/>
            <a:ext cx="3660849" cy="126074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6" y="149241"/>
            <a:ext cx="2483768" cy="79059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658203" y="2060848"/>
            <a:ext cx="25825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Runic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Symbols</a:t>
            </a:r>
            <a:endParaRPr lang="el-G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747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918_0847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Εικόνα 2" descr="IMG_20190918_08482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27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912_1209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Εικόνα 2" descr="IMG_20190912_12093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62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912_1209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Εικόνα 2" descr="IMG_20190912_12093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95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912_1209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Εικόνα 2" descr="IMG_20190912_12094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23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912_1209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Εικόνα 2" descr="IMG_20190912_12100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07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912_121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Εικόνα 2" descr="IMG_20190912_1210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56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912_121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Εικόνα 2" descr="IMG_20190912_12103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60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912_1211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Εικόνα 2" descr="IMG_20190912_12111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28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IMG_20190918_0847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Εικόνα 2" descr="IMG_20190918_08473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82722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Προβολή στην οθόνη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Argyris Molfetas</dc:creator>
  <cp:lastModifiedBy>Argyris Molfetas</cp:lastModifiedBy>
  <cp:revision>1</cp:revision>
  <dcterms:created xsi:type="dcterms:W3CDTF">2019-09-18T18:20:00Z</dcterms:created>
  <dcterms:modified xsi:type="dcterms:W3CDTF">2019-09-18T18:21:56Z</dcterms:modified>
</cp:coreProperties>
</file>