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media/audio11.wav" ContentType="audio/x-wav"/>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Default Extension="svg" ContentType="image/sv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74" r:id="rId2"/>
  </p:sldMasterIdLst>
  <p:notesMasterIdLst>
    <p:notesMasterId r:id="rId39"/>
  </p:notesMasterIdLst>
  <p:sldIdLst>
    <p:sldId id="256" r:id="rId3"/>
    <p:sldId id="295" r:id="rId4"/>
    <p:sldId id="260" r:id="rId5"/>
    <p:sldId id="258" r:id="rId6"/>
    <p:sldId id="271" r:id="rId7"/>
    <p:sldId id="257" r:id="rId8"/>
    <p:sldId id="259" r:id="rId9"/>
    <p:sldId id="261" r:id="rId10"/>
    <p:sldId id="296" r:id="rId11"/>
    <p:sldId id="269" r:id="rId12"/>
    <p:sldId id="270" r:id="rId13"/>
    <p:sldId id="268" r:id="rId14"/>
    <p:sldId id="262" r:id="rId15"/>
    <p:sldId id="267" r:id="rId16"/>
    <p:sldId id="263" r:id="rId17"/>
    <p:sldId id="266" r:id="rId18"/>
    <p:sldId id="265" r:id="rId19"/>
    <p:sldId id="272" r:id="rId20"/>
    <p:sldId id="275" r:id="rId21"/>
    <p:sldId id="273" r:id="rId22"/>
    <p:sldId id="282" r:id="rId23"/>
    <p:sldId id="274" r:id="rId24"/>
    <p:sldId id="276" r:id="rId25"/>
    <p:sldId id="277" r:id="rId26"/>
    <p:sldId id="279" r:id="rId27"/>
    <p:sldId id="280" r:id="rId28"/>
    <p:sldId id="283" r:id="rId29"/>
    <p:sldId id="284" r:id="rId30"/>
    <p:sldId id="285" r:id="rId31"/>
    <p:sldId id="286" r:id="rId32"/>
    <p:sldId id="287" r:id="rId33"/>
    <p:sldId id="289" r:id="rId34"/>
    <p:sldId id="290" r:id="rId35"/>
    <p:sldId id="291" r:id="rId36"/>
    <p:sldId id="293" r:id="rId37"/>
    <p:sldId id="294" r:id="rId3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E4F4"/>
    <a:srgbClr val="71DAFF"/>
    <a:srgbClr val="C5FFC8"/>
    <a:srgbClr val="045EB0"/>
    <a:srgbClr val="2695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4" autoAdjust="0"/>
    <p:restoredTop sz="94660"/>
  </p:normalViewPr>
  <p:slideViewPr>
    <p:cSldViewPr snapToGrid="0">
      <p:cViewPr varScale="1">
        <p:scale>
          <a:sx n="79" d="100"/>
          <a:sy n="79" d="100"/>
        </p:scale>
        <p:origin x="-48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25.svg"/><Relationship Id="rId1" Type="http://schemas.openxmlformats.org/officeDocument/2006/relationships/image" Target="../media/image30.png"/><Relationship Id="rId6" Type="http://schemas.openxmlformats.org/officeDocument/2006/relationships/image" Target="../media/image29.svg"/><Relationship Id="rId5" Type="http://schemas.openxmlformats.org/officeDocument/2006/relationships/image" Target="../media/image32.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25.svg"/><Relationship Id="rId1" Type="http://schemas.openxmlformats.org/officeDocument/2006/relationships/image" Target="../media/image30.png"/><Relationship Id="rId6" Type="http://schemas.openxmlformats.org/officeDocument/2006/relationships/image" Target="../media/image29.svg"/><Relationship Id="rId5" Type="http://schemas.openxmlformats.org/officeDocument/2006/relationships/image" Target="../media/image32.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9F11F-5E32-4530-AFB6-0B1372C73BC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712A83E-A775-4CA4-9973-02A4EFBEC086}">
      <dgm:prSet/>
      <dgm:spPr/>
      <dgm:t>
        <a:bodyPr/>
        <a:lstStyle/>
        <a:p>
          <a:r>
            <a:rPr lang="pl-PL"/>
            <a:t>1- one/jeden</a:t>
          </a:r>
          <a:endParaRPr lang="en-US"/>
        </a:p>
      </dgm:t>
    </dgm:pt>
    <dgm:pt modelId="{5F871153-AC65-4A0F-AF9C-810F8B4BCF46}" type="parTrans" cxnId="{771E971C-0FE8-4FCA-AEE7-285B6BC4DA9C}">
      <dgm:prSet/>
      <dgm:spPr/>
      <dgm:t>
        <a:bodyPr/>
        <a:lstStyle/>
        <a:p>
          <a:endParaRPr lang="en-US"/>
        </a:p>
      </dgm:t>
    </dgm:pt>
    <dgm:pt modelId="{38C7BD12-FD1E-47A1-894C-8431C0877F08}" type="sibTrans" cxnId="{771E971C-0FE8-4FCA-AEE7-285B6BC4DA9C}">
      <dgm:prSet/>
      <dgm:spPr/>
      <dgm:t>
        <a:bodyPr/>
        <a:lstStyle/>
        <a:p>
          <a:endParaRPr lang="en-US"/>
        </a:p>
      </dgm:t>
    </dgm:pt>
    <dgm:pt modelId="{40CD977B-20D4-4F62-9D5F-55C3644CED84}">
      <dgm:prSet/>
      <dgm:spPr/>
      <dgm:t>
        <a:bodyPr/>
        <a:lstStyle/>
        <a:p>
          <a:r>
            <a:rPr lang="pl-PL"/>
            <a:t>2- two/dwa</a:t>
          </a:r>
          <a:endParaRPr lang="en-US"/>
        </a:p>
      </dgm:t>
    </dgm:pt>
    <dgm:pt modelId="{C18C79D7-8AE7-4E2D-9A76-DE3DFAAE7D06}" type="parTrans" cxnId="{C74F2512-01FE-4331-A2BB-E4D2309DE2C0}">
      <dgm:prSet/>
      <dgm:spPr/>
      <dgm:t>
        <a:bodyPr/>
        <a:lstStyle/>
        <a:p>
          <a:endParaRPr lang="en-US"/>
        </a:p>
      </dgm:t>
    </dgm:pt>
    <dgm:pt modelId="{FD3AD2B1-E65A-4EF8-A595-98A3A6D10BC8}" type="sibTrans" cxnId="{C74F2512-01FE-4331-A2BB-E4D2309DE2C0}">
      <dgm:prSet/>
      <dgm:spPr/>
      <dgm:t>
        <a:bodyPr/>
        <a:lstStyle/>
        <a:p>
          <a:endParaRPr lang="en-US"/>
        </a:p>
      </dgm:t>
    </dgm:pt>
    <dgm:pt modelId="{C069D038-7248-48AA-8A67-AFBD54C30A10}">
      <dgm:prSet/>
      <dgm:spPr/>
      <dgm:t>
        <a:bodyPr/>
        <a:lstStyle/>
        <a:p>
          <a:r>
            <a:rPr lang="pl-PL"/>
            <a:t>3- three/trzy</a:t>
          </a:r>
          <a:endParaRPr lang="en-US"/>
        </a:p>
      </dgm:t>
    </dgm:pt>
    <dgm:pt modelId="{B7B39FBB-85B0-4B1F-80EB-67E468DE6D3C}" type="parTrans" cxnId="{3532C802-04B3-4542-80A7-085FB7C760D2}">
      <dgm:prSet/>
      <dgm:spPr/>
      <dgm:t>
        <a:bodyPr/>
        <a:lstStyle/>
        <a:p>
          <a:endParaRPr lang="en-US"/>
        </a:p>
      </dgm:t>
    </dgm:pt>
    <dgm:pt modelId="{266D99BC-04D1-4C49-A560-ED97D4948315}" type="sibTrans" cxnId="{3532C802-04B3-4542-80A7-085FB7C760D2}">
      <dgm:prSet/>
      <dgm:spPr/>
      <dgm:t>
        <a:bodyPr/>
        <a:lstStyle/>
        <a:p>
          <a:endParaRPr lang="en-US"/>
        </a:p>
      </dgm:t>
    </dgm:pt>
    <dgm:pt modelId="{3EAD1EE6-9A73-452D-8E66-234A441929C2}">
      <dgm:prSet/>
      <dgm:spPr/>
      <dgm:t>
        <a:bodyPr/>
        <a:lstStyle/>
        <a:p>
          <a:r>
            <a:rPr lang="pl-PL"/>
            <a:t>4- four/cztery</a:t>
          </a:r>
          <a:endParaRPr lang="en-US"/>
        </a:p>
      </dgm:t>
    </dgm:pt>
    <dgm:pt modelId="{35E3FD34-123F-46F5-81B0-64EA5E383B17}" type="parTrans" cxnId="{1649F81F-CA2D-4608-8AD5-FBE151F0287A}">
      <dgm:prSet/>
      <dgm:spPr/>
      <dgm:t>
        <a:bodyPr/>
        <a:lstStyle/>
        <a:p>
          <a:endParaRPr lang="en-US"/>
        </a:p>
      </dgm:t>
    </dgm:pt>
    <dgm:pt modelId="{6FDE0315-D6E7-4F89-BDBE-2377E0CFB37F}" type="sibTrans" cxnId="{1649F81F-CA2D-4608-8AD5-FBE151F0287A}">
      <dgm:prSet/>
      <dgm:spPr/>
      <dgm:t>
        <a:bodyPr/>
        <a:lstStyle/>
        <a:p>
          <a:endParaRPr lang="en-US"/>
        </a:p>
      </dgm:t>
    </dgm:pt>
    <dgm:pt modelId="{8CC52644-6AB2-4EDB-A347-97893F14D22A}">
      <dgm:prSet/>
      <dgm:spPr/>
      <dgm:t>
        <a:bodyPr/>
        <a:lstStyle/>
        <a:p>
          <a:r>
            <a:rPr lang="pl-PL"/>
            <a:t>5- five/pięć</a:t>
          </a:r>
          <a:endParaRPr lang="en-US"/>
        </a:p>
      </dgm:t>
    </dgm:pt>
    <dgm:pt modelId="{D9BDD936-D4E3-4408-AE6D-E980D0429460}" type="parTrans" cxnId="{74425AA9-10A6-466E-9464-04642224F6D9}">
      <dgm:prSet/>
      <dgm:spPr/>
      <dgm:t>
        <a:bodyPr/>
        <a:lstStyle/>
        <a:p>
          <a:endParaRPr lang="en-US"/>
        </a:p>
      </dgm:t>
    </dgm:pt>
    <dgm:pt modelId="{6244B58B-BADA-45F1-93E6-A712545777D3}" type="sibTrans" cxnId="{74425AA9-10A6-466E-9464-04642224F6D9}">
      <dgm:prSet/>
      <dgm:spPr/>
      <dgm:t>
        <a:bodyPr/>
        <a:lstStyle/>
        <a:p>
          <a:endParaRPr lang="en-US"/>
        </a:p>
      </dgm:t>
    </dgm:pt>
    <dgm:pt modelId="{685F560E-E795-49B0-ABA4-A5E62E2842E0}">
      <dgm:prSet/>
      <dgm:spPr/>
      <dgm:t>
        <a:bodyPr/>
        <a:lstStyle/>
        <a:p>
          <a:r>
            <a:rPr lang="pl-PL"/>
            <a:t>6- six/sześć</a:t>
          </a:r>
          <a:endParaRPr lang="en-US"/>
        </a:p>
      </dgm:t>
    </dgm:pt>
    <dgm:pt modelId="{BC80E00D-EE28-4CC1-B624-C3949B138DB8}" type="parTrans" cxnId="{1AC1F9A0-25FD-49B8-A8E2-963D8354BA02}">
      <dgm:prSet/>
      <dgm:spPr/>
      <dgm:t>
        <a:bodyPr/>
        <a:lstStyle/>
        <a:p>
          <a:endParaRPr lang="en-US"/>
        </a:p>
      </dgm:t>
    </dgm:pt>
    <dgm:pt modelId="{A08B8795-08DA-4711-9D15-1F4C2E30ECA5}" type="sibTrans" cxnId="{1AC1F9A0-25FD-49B8-A8E2-963D8354BA02}">
      <dgm:prSet/>
      <dgm:spPr/>
      <dgm:t>
        <a:bodyPr/>
        <a:lstStyle/>
        <a:p>
          <a:endParaRPr lang="en-US"/>
        </a:p>
      </dgm:t>
    </dgm:pt>
    <dgm:pt modelId="{2AC8D809-971B-4AB3-AFD8-427FF655CFED}">
      <dgm:prSet/>
      <dgm:spPr/>
      <dgm:t>
        <a:bodyPr/>
        <a:lstStyle/>
        <a:p>
          <a:r>
            <a:rPr lang="pl-PL"/>
            <a:t>7- seven/siedem</a:t>
          </a:r>
          <a:endParaRPr lang="en-US"/>
        </a:p>
      </dgm:t>
    </dgm:pt>
    <dgm:pt modelId="{BD94A915-5FB8-45FD-AEA4-A38A3E48E2A6}" type="parTrans" cxnId="{438F4B0A-0BA0-4D6C-B0D3-906D915592D8}">
      <dgm:prSet/>
      <dgm:spPr/>
      <dgm:t>
        <a:bodyPr/>
        <a:lstStyle/>
        <a:p>
          <a:endParaRPr lang="en-US"/>
        </a:p>
      </dgm:t>
    </dgm:pt>
    <dgm:pt modelId="{31221D83-445C-4E5C-8C92-54D0A5BAD8FF}" type="sibTrans" cxnId="{438F4B0A-0BA0-4D6C-B0D3-906D915592D8}">
      <dgm:prSet/>
      <dgm:spPr/>
      <dgm:t>
        <a:bodyPr/>
        <a:lstStyle/>
        <a:p>
          <a:endParaRPr lang="en-US"/>
        </a:p>
      </dgm:t>
    </dgm:pt>
    <dgm:pt modelId="{82AE0AD4-A87F-410A-AF10-48524280899D}">
      <dgm:prSet/>
      <dgm:spPr/>
      <dgm:t>
        <a:bodyPr/>
        <a:lstStyle/>
        <a:p>
          <a:r>
            <a:rPr lang="pl-PL"/>
            <a:t>8- eight/osiem</a:t>
          </a:r>
          <a:endParaRPr lang="en-US"/>
        </a:p>
      </dgm:t>
    </dgm:pt>
    <dgm:pt modelId="{A41DA482-F827-4511-84C8-1F7BC6F76CB6}" type="parTrans" cxnId="{01C3D100-7A73-42F7-A01E-EE3AD88274D3}">
      <dgm:prSet/>
      <dgm:spPr/>
      <dgm:t>
        <a:bodyPr/>
        <a:lstStyle/>
        <a:p>
          <a:endParaRPr lang="en-US"/>
        </a:p>
      </dgm:t>
    </dgm:pt>
    <dgm:pt modelId="{FDF4C1A5-C9B3-453A-B6EB-6AEFDAD65ECA}" type="sibTrans" cxnId="{01C3D100-7A73-42F7-A01E-EE3AD88274D3}">
      <dgm:prSet/>
      <dgm:spPr/>
      <dgm:t>
        <a:bodyPr/>
        <a:lstStyle/>
        <a:p>
          <a:endParaRPr lang="en-US"/>
        </a:p>
      </dgm:t>
    </dgm:pt>
    <dgm:pt modelId="{DEFBD67F-0101-4EC7-98BA-D88AE8AD8D0B}">
      <dgm:prSet/>
      <dgm:spPr/>
      <dgm:t>
        <a:bodyPr/>
        <a:lstStyle/>
        <a:p>
          <a:r>
            <a:rPr lang="pl-PL"/>
            <a:t>9- nine/dziewięć</a:t>
          </a:r>
          <a:endParaRPr lang="en-US"/>
        </a:p>
      </dgm:t>
    </dgm:pt>
    <dgm:pt modelId="{F2BAD50B-C469-40C6-897B-3D1C7EE3878B}" type="parTrans" cxnId="{DCC14267-D3E8-497F-956D-F9EB7BF7CD72}">
      <dgm:prSet/>
      <dgm:spPr/>
      <dgm:t>
        <a:bodyPr/>
        <a:lstStyle/>
        <a:p>
          <a:endParaRPr lang="en-US"/>
        </a:p>
      </dgm:t>
    </dgm:pt>
    <dgm:pt modelId="{9399EA0C-77CA-4F0B-B908-AF86603E833B}" type="sibTrans" cxnId="{DCC14267-D3E8-497F-956D-F9EB7BF7CD72}">
      <dgm:prSet/>
      <dgm:spPr/>
      <dgm:t>
        <a:bodyPr/>
        <a:lstStyle/>
        <a:p>
          <a:endParaRPr lang="en-US"/>
        </a:p>
      </dgm:t>
    </dgm:pt>
    <dgm:pt modelId="{61143AF4-A16D-4114-8B33-A19E5F5BC104}">
      <dgm:prSet/>
      <dgm:spPr/>
      <dgm:t>
        <a:bodyPr/>
        <a:lstStyle/>
        <a:p>
          <a:r>
            <a:rPr lang="pl-PL"/>
            <a:t>10-ten/dziesięć</a:t>
          </a:r>
          <a:endParaRPr lang="en-US"/>
        </a:p>
      </dgm:t>
    </dgm:pt>
    <dgm:pt modelId="{1CD81F50-5A1E-4FC6-8200-D69DFC0993F5}" type="parTrans" cxnId="{63226FDD-28FB-4FDE-8A42-9642144BF26E}">
      <dgm:prSet/>
      <dgm:spPr/>
      <dgm:t>
        <a:bodyPr/>
        <a:lstStyle/>
        <a:p>
          <a:endParaRPr lang="en-US"/>
        </a:p>
      </dgm:t>
    </dgm:pt>
    <dgm:pt modelId="{D1133AC3-9785-4B3E-8C7B-9E15BD9F632B}" type="sibTrans" cxnId="{63226FDD-28FB-4FDE-8A42-9642144BF26E}">
      <dgm:prSet/>
      <dgm:spPr/>
      <dgm:t>
        <a:bodyPr/>
        <a:lstStyle/>
        <a:p>
          <a:endParaRPr lang="en-US"/>
        </a:p>
      </dgm:t>
    </dgm:pt>
    <dgm:pt modelId="{21D04C73-0CA4-408E-BA77-3BB0BD585CAA}" type="pres">
      <dgm:prSet presAssocID="{8CF9F11F-5E32-4530-AFB6-0B1372C73BC6}" presName="linear" presStyleCnt="0">
        <dgm:presLayoutVars>
          <dgm:animLvl val="lvl"/>
          <dgm:resizeHandles val="exact"/>
        </dgm:presLayoutVars>
      </dgm:prSet>
      <dgm:spPr/>
      <dgm:t>
        <a:bodyPr/>
        <a:lstStyle/>
        <a:p>
          <a:endParaRPr lang="pl-PL"/>
        </a:p>
      </dgm:t>
    </dgm:pt>
    <dgm:pt modelId="{A21DC1D2-9836-4D11-B783-9EA259022AB5}" type="pres">
      <dgm:prSet presAssocID="{3712A83E-A775-4CA4-9973-02A4EFBEC086}" presName="parentText" presStyleLbl="node1" presStyleIdx="0" presStyleCnt="10">
        <dgm:presLayoutVars>
          <dgm:chMax val="0"/>
          <dgm:bulletEnabled val="1"/>
        </dgm:presLayoutVars>
      </dgm:prSet>
      <dgm:spPr/>
      <dgm:t>
        <a:bodyPr/>
        <a:lstStyle/>
        <a:p>
          <a:endParaRPr lang="pl-PL"/>
        </a:p>
      </dgm:t>
    </dgm:pt>
    <dgm:pt modelId="{2AB48C97-8586-49CD-A392-AA5F1235D010}" type="pres">
      <dgm:prSet presAssocID="{38C7BD12-FD1E-47A1-894C-8431C0877F08}" presName="spacer" presStyleCnt="0"/>
      <dgm:spPr/>
    </dgm:pt>
    <dgm:pt modelId="{A554268D-AEF3-40B6-8497-470898B9A1A4}" type="pres">
      <dgm:prSet presAssocID="{40CD977B-20D4-4F62-9D5F-55C3644CED84}" presName="parentText" presStyleLbl="node1" presStyleIdx="1" presStyleCnt="10">
        <dgm:presLayoutVars>
          <dgm:chMax val="0"/>
          <dgm:bulletEnabled val="1"/>
        </dgm:presLayoutVars>
      </dgm:prSet>
      <dgm:spPr/>
      <dgm:t>
        <a:bodyPr/>
        <a:lstStyle/>
        <a:p>
          <a:endParaRPr lang="pl-PL"/>
        </a:p>
      </dgm:t>
    </dgm:pt>
    <dgm:pt modelId="{174DE6B3-39F5-4393-820E-411D9FA6FF00}" type="pres">
      <dgm:prSet presAssocID="{FD3AD2B1-E65A-4EF8-A595-98A3A6D10BC8}" presName="spacer" presStyleCnt="0"/>
      <dgm:spPr/>
    </dgm:pt>
    <dgm:pt modelId="{1CB447A9-5F12-4A00-B748-97353D6DA113}" type="pres">
      <dgm:prSet presAssocID="{C069D038-7248-48AA-8A67-AFBD54C30A10}" presName="parentText" presStyleLbl="node1" presStyleIdx="2" presStyleCnt="10">
        <dgm:presLayoutVars>
          <dgm:chMax val="0"/>
          <dgm:bulletEnabled val="1"/>
        </dgm:presLayoutVars>
      </dgm:prSet>
      <dgm:spPr/>
      <dgm:t>
        <a:bodyPr/>
        <a:lstStyle/>
        <a:p>
          <a:endParaRPr lang="pl-PL"/>
        </a:p>
      </dgm:t>
    </dgm:pt>
    <dgm:pt modelId="{6F081BE7-353F-43E7-9727-319C9D42FC88}" type="pres">
      <dgm:prSet presAssocID="{266D99BC-04D1-4C49-A560-ED97D4948315}" presName="spacer" presStyleCnt="0"/>
      <dgm:spPr/>
    </dgm:pt>
    <dgm:pt modelId="{4E9FACD4-D4F8-4654-B109-F7C77A4D5AEB}" type="pres">
      <dgm:prSet presAssocID="{3EAD1EE6-9A73-452D-8E66-234A441929C2}" presName="parentText" presStyleLbl="node1" presStyleIdx="3" presStyleCnt="10">
        <dgm:presLayoutVars>
          <dgm:chMax val="0"/>
          <dgm:bulletEnabled val="1"/>
        </dgm:presLayoutVars>
      </dgm:prSet>
      <dgm:spPr/>
      <dgm:t>
        <a:bodyPr/>
        <a:lstStyle/>
        <a:p>
          <a:endParaRPr lang="pl-PL"/>
        </a:p>
      </dgm:t>
    </dgm:pt>
    <dgm:pt modelId="{DCCDC955-B599-4005-898E-B419A25D5730}" type="pres">
      <dgm:prSet presAssocID="{6FDE0315-D6E7-4F89-BDBE-2377E0CFB37F}" presName="spacer" presStyleCnt="0"/>
      <dgm:spPr/>
    </dgm:pt>
    <dgm:pt modelId="{A6CFDB1B-D648-4DCF-85B0-0CDC9E8683AD}" type="pres">
      <dgm:prSet presAssocID="{8CC52644-6AB2-4EDB-A347-97893F14D22A}" presName="parentText" presStyleLbl="node1" presStyleIdx="4" presStyleCnt="10">
        <dgm:presLayoutVars>
          <dgm:chMax val="0"/>
          <dgm:bulletEnabled val="1"/>
        </dgm:presLayoutVars>
      </dgm:prSet>
      <dgm:spPr/>
      <dgm:t>
        <a:bodyPr/>
        <a:lstStyle/>
        <a:p>
          <a:endParaRPr lang="pl-PL"/>
        </a:p>
      </dgm:t>
    </dgm:pt>
    <dgm:pt modelId="{AA8116F6-5DE0-4EBE-AD2D-9603227D53D5}" type="pres">
      <dgm:prSet presAssocID="{6244B58B-BADA-45F1-93E6-A712545777D3}" presName="spacer" presStyleCnt="0"/>
      <dgm:spPr/>
    </dgm:pt>
    <dgm:pt modelId="{303570A3-8679-4879-93D5-33AE13141A34}" type="pres">
      <dgm:prSet presAssocID="{685F560E-E795-49B0-ABA4-A5E62E2842E0}" presName="parentText" presStyleLbl="node1" presStyleIdx="5" presStyleCnt="10">
        <dgm:presLayoutVars>
          <dgm:chMax val="0"/>
          <dgm:bulletEnabled val="1"/>
        </dgm:presLayoutVars>
      </dgm:prSet>
      <dgm:spPr/>
      <dgm:t>
        <a:bodyPr/>
        <a:lstStyle/>
        <a:p>
          <a:endParaRPr lang="pl-PL"/>
        </a:p>
      </dgm:t>
    </dgm:pt>
    <dgm:pt modelId="{59BAF607-1E1A-4261-9B20-54D511BC36A5}" type="pres">
      <dgm:prSet presAssocID="{A08B8795-08DA-4711-9D15-1F4C2E30ECA5}" presName="spacer" presStyleCnt="0"/>
      <dgm:spPr/>
    </dgm:pt>
    <dgm:pt modelId="{E6941D08-F349-4276-989F-DD98AAEE2507}" type="pres">
      <dgm:prSet presAssocID="{2AC8D809-971B-4AB3-AFD8-427FF655CFED}" presName="parentText" presStyleLbl="node1" presStyleIdx="6" presStyleCnt="10">
        <dgm:presLayoutVars>
          <dgm:chMax val="0"/>
          <dgm:bulletEnabled val="1"/>
        </dgm:presLayoutVars>
      </dgm:prSet>
      <dgm:spPr/>
      <dgm:t>
        <a:bodyPr/>
        <a:lstStyle/>
        <a:p>
          <a:endParaRPr lang="pl-PL"/>
        </a:p>
      </dgm:t>
    </dgm:pt>
    <dgm:pt modelId="{ACCE42E2-6A05-437B-B15B-F3E9E8452909}" type="pres">
      <dgm:prSet presAssocID="{31221D83-445C-4E5C-8C92-54D0A5BAD8FF}" presName="spacer" presStyleCnt="0"/>
      <dgm:spPr/>
    </dgm:pt>
    <dgm:pt modelId="{B5974B51-CD49-4970-A3CF-4EBC76779006}" type="pres">
      <dgm:prSet presAssocID="{82AE0AD4-A87F-410A-AF10-48524280899D}" presName="parentText" presStyleLbl="node1" presStyleIdx="7" presStyleCnt="10">
        <dgm:presLayoutVars>
          <dgm:chMax val="0"/>
          <dgm:bulletEnabled val="1"/>
        </dgm:presLayoutVars>
      </dgm:prSet>
      <dgm:spPr/>
      <dgm:t>
        <a:bodyPr/>
        <a:lstStyle/>
        <a:p>
          <a:endParaRPr lang="pl-PL"/>
        </a:p>
      </dgm:t>
    </dgm:pt>
    <dgm:pt modelId="{1DA09D0E-4BD4-4B29-ADD5-4F83D2C6C0AA}" type="pres">
      <dgm:prSet presAssocID="{FDF4C1A5-C9B3-453A-B6EB-6AEFDAD65ECA}" presName="spacer" presStyleCnt="0"/>
      <dgm:spPr/>
    </dgm:pt>
    <dgm:pt modelId="{231AE8C1-6BD6-4D48-898D-08B6BDB379D7}" type="pres">
      <dgm:prSet presAssocID="{DEFBD67F-0101-4EC7-98BA-D88AE8AD8D0B}" presName="parentText" presStyleLbl="node1" presStyleIdx="8" presStyleCnt="10">
        <dgm:presLayoutVars>
          <dgm:chMax val="0"/>
          <dgm:bulletEnabled val="1"/>
        </dgm:presLayoutVars>
      </dgm:prSet>
      <dgm:spPr/>
      <dgm:t>
        <a:bodyPr/>
        <a:lstStyle/>
        <a:p>
          <a:endParaRPr lang="pl-PL"/>
        </a:p>
      </dgm:t>
    </dgm:pt>
    <dgm:pt modelId="{FDFA282A-FD44-4CD5-9676-7F92FFBB3F21}" type="pres">
      <dgm:prSet presAssocID="{9399EA0C-77CA-4F0B-B908-AF86603E833B}" presName="spacer" presStyleCnt="0"/>
      <dgm:spPr/>
    </dgm:pt>
    <dgm:pt modelId="{59A637E2-91E6-4B44-BE6C-C58D9006776D}" type="pres">
      <dgm:prSet presAssocID="{61143AF4-A16D-4114-8B33-A19E5F5BC104}" presName="parentText" presStyleLbl="node1" presStyleIdx="9" presStyleCnt="10">
        <dgm:presLayoutVars>
          <dgm:chMax val="0"/>
          <dgm:bulletEnabled val="1"/>
        </dgm:presLayoutVars>
      </dgm:prSet>
      <dgm:spPr/>
      <dgm:t>
        <a:bodyPr/>
        <a:lstStyle/>
        <a:p>
          <a:endParaRPr lang="pl-PL"/>
        </a:p>
      </dgm:t>
    </dgm:pt>
  </dgm:ptLst>
  <dgm:cxnLst>
    <dgm:cxn modelId="{63226FDD-28FB-4FDE-8A42-9642144BF26E}" srcId="{8CF9F11F-5E32-4530-AFB6-0B1372C73BC6}" destId="{61143AF4-A16D-4114-8B33-A19E5F5BC104}" srcOrd="9" destOrd="0" parTransId="{1CD81F50-5A1E-4FC6-8200-D69DFC0993F5}" sibTransId="{D1133AC3-9785-4B3E-8C7B-9E15BD9F632B}"/>
    <dgm:cxn modelId="{7B62455A-FE03-45A0-B1FC-D5A21F2E3EFF}" type="presOf" srcId="{8CF9F11F-5E32-4530-AFB6-0B1372C73BC6}" destId="{21D04C73-0CA4-408E-BA77-3BB0BD585CAA}" srcOrd="0" destOrd="0" presId="urn:microsoft.com/office/officeart/2005/8/layout/vList2"/>
    <dgm:cxn modelId="{70214D56-DB63-4A09-8340-28A62EC8528F}" type="presOf" srcId="{C069D038-7248-48AA-8A67-AFBD54C30A10}" destId="{1CB447A9-5F12-4A00-B748-97353D6DA113}" srcOrd="0" destOrd="0" presId="urn:microsoft.com/office/officeart/2005/8/layout/vList2"/>
    <dgm:cxn modelId="{8E4484E6-CBF2-40FD-BDCF-E2CB125ACFAF}" type="presOf" srcId="{DEFBD67F-0101-4EC7-98BA-D88AE8AD8D0B}" destId="{231AE8C1-6BD6-4D48-898D-08B6BDB379D7}" srcOrd="0" destOrd="0" presId="urn:microsoft.com/office/officeart/2005/8/layout/vList2"/>
    <dgm:cxn modelId="{771E971C-0FE8-4FCA-AEE7-285B6BC4DA9C}" srcId="{8CF9F11F-5E32-4530-AFB6-0B1372C73BC6}" destId="{3712A83E-A775-4CA4-9973-02A4EFBEC086}" srcOrd="0" destOrd="0" parTransId="{5F871153-AC65-4A0F-AF9C-810F8B4BCF46}" sibTransId="{38C7BD12-FD1E-47A1-894C-8431C0877F08}"/>
    <dgm:cxn modelId="{DCC14267-D3E8-497F-956D-F9EB7BF7CD72}" srcId="{8CF9F11F-5E32-4530-AFB6-0B1372C73BC6}" destId="{DEFBD67F-0101-4EC7-98BA-D88AE8AD8D0B}" srcOrd="8" destOrd="0" parTransId="{F2BAD50B-C469-40C6-897B-3D1C7EE3878B}" sibTransId="{9399EA0C-77CA-4F0B-B908-AF86603E833B}"/>
    <dgm:cxn modelId="{74425AA9-10A6-466E-9464-04642224F6D9}" srcId="{8CF9F11F-5E32-4530-AFB6-0B1372C73BC6}" destId="{8CC52644-6AB2-4EDB-A347-97893F14D22A}" srcOrd="4" destOrd="0" parTransId="{D9BDD936-D4E3-4408-AE6D-E980D0429460}" sibTransId="{6244B58B-BADA-45F1-93E6-A712545777D3}"/>
    <dgm:cxn modelId="{9B54CCB1-049B-4026-B45C-A018F92641AA}" type="presOf" srcId="{82AE0AD4-A87F-410A-AF10-48524280899D}" destId="{B5974B51-CD49-4970-A3CF-4EBC76779006}" srcOrd="0" destOrd="0" presId="urn:microsoft.com/office/officeart/2005/8/layout/vList2"/>
    <dgm:cxn modelId="{438F4B0A-0BA0-4D6C-B0D3-906D915592D8}" srcId="{8CF9F11F-5E32-4530-AFB6-0B1372C73BC6}" destId="{2AC8D809-971B-4AB3-AFD8-427FF655CFED}" srcOrd="6" destOrd="0" parTransId="{BD94A915-5FB8-45FD-AEA4-A38A3E48E2A6}" sibTransId="{31221D83-445C-4E5C-8C92-54D0A5BAD8FF}"/>
    <dgm:cxn modelId="{3532C802-04B3-4542-80A7-085FB7C760D2}" srcId="{8CF9F11F-5E32-4530-AFB6-0B1372C73BC6}" destId="{C069D038-7248-48AA-8A67-AFBD54C30A10}" srcOrd="2" destOrd="0" parTransId="{B7B39FBB-85B0-4B1F-80EB-67E468DE6D3C}" sibTransId="{266D99BC-04D1-4C49-A560-ED97D4948315}"/>
    <dgm:cxn modelId="{A299C101-A113-4459-8A9A-27DB8A3B8FAB}" type="presOf" srcId="{3EAD1EE6-9A73-452D-8E66-234A441929C2}" destId="{4E9FACD4-D4F8-4654-B109-F7C77A4D5AEB}" srcOrd="0" destOrd="0" presId="urn:microsoft.com/office/officeart/2005/8/layout/vList2"/>
    <dgm:cxn modelId="{1AC1F9A0-25FD-49B8-A8E2-963D8354BA02}" srcId="{8CF9F11F-5E32-4530-AFB6-0B1372C73BC6}" destId="{685F560E-E795-49B0-ABA4-A5E62E2842E0}" srcOrd="5" destOrd="0" parTransId="{BC80E00D-EE28-4CC1-B624-C3949B138DB8}" sibTransId="{A08B8795-08DA-4711-9D15-1F4C2E30ECA5}"/>
    <dgm:cxn modelId="{88B9DAD2-2E7C-4352-8CD8-BD193102FA41}" type="presOf" srcId="{2AC8D809-971B-4AB3-AFD8-427FF655CFED}" destId="{E6941D08-F349-4276-989F-DD98AAEE2507}" srcOrd="0" destOrd="0" presId="urn:microsoft.com/office/officeart/2005/8/layout/vList2"/>
    <dgm:cxn modelId="{8231F878-47F1-4F9B-9503-DD9EBD4DBC22}" type="presOf" srcId="{685F560E-E795-49B0-ABA4-A5E62E2842E0}" destId="{303570A3-8679-4879-93D5-33AE13141A34}" srcOrd="0" destOrd="0" presId="urn:microsoft.com/office/officeart/2005/8/layout/vList2"/>
    <dgm:cxn modelId="{45DD53E1-2C0C-4844-831F-41F5A542E7C0}" type="presOf" srcId="{61143AF4-A16D-4114-8B33-A19E5F5BC104}" destId="{59A637E2-91E6-4B44-BE6C-C58D9006776D}" srcOrd="0" destOrd="0" presId="urn:microsoft.com/office/officeart/2005/8/layout/vList2"/>
    <dgm:cxn modelId="{B9077A44-AAFB-4FDB-9940-4939FA61F3A5}" type="presOf" srcId="{40CD977B-20D4-4F62-9D5F-55C3644CED84}" destId="{A554268D-AEF3-40B6-8497-470898B9A1A4}" srcOrd="0" destOrd="0" presId="urn:microsoft.com/office/officeart/2005/8/layout/vList2"/>
    <dgm:cxn modelId="{575B38D6-4D49-4AD3-802B-6F8BD5DF1382}" type="presOf" srcId="{8CC52644-6AB2-4EDB-A347-97893F14D22A}" destId="{A6CFDB1B-D648-4DCF-85B0-0CDC9E8683AD}" srcOrd="0" destOrd="0" presId="urn:microsoft.com/office/officeart/2005/8/layout/vList2"/>
    <dgm:cxn modelId="{C74F2512-01FE-4331-A2BB-E4D2309DE2C0}" srcId="{8CF9F11F-5E32-4530-AFB6-0B1372C73BC6}" destId="{40CD977B-20D4-4F62-9D5F-55C3644CED84}" srcOrd="1" destOrd="0" parTransId="{C18C79D7-8AE7-4E2D-9A76-DE3DFAAE7D06}" sibTransId="{FD3AD2B1-E65A-4EF8-A595-98A3A6D10BC8}"/>
    <dgm:cxn modelId="{ACC8AA8E-891A-4808-8E57-8C4AE7952056}" type="presOf" srcId="{3712A83E-A775-4CA4-9973-02A4EFBEC086}" destId="{A21DC1D2-9836-4D11-B783-9EA259022AB5}" srcOrd="0" destOrd="0" presId="urn:microsoft.com/office/officeart/2005/8/layout/vList2"/>
    <dgm:cxn modelId="{1649F81F-CA2D-4608-8AD5-FBE151F0287A}" srcId="{8CF9F11F-5E32-4530-AFB6-0B1372C73BC6}" destId="{3EAD1EE6-9A73-452D-8E66-234A441929C2}" srcOrd="3" destOrd="0" parTransId="{35E3FD34-123F-46F5-81B0-64EA5E383B17}" sibTransId="{6FDE0315-D6E7-4F89-BDBE-2377E0CFB37F}"/>
    <dgm:cxn modelId="{01C3D100-7A73-42F7-A01E-EE3AD88274D3}" srcId="{8CF9F11F-5E32-4530-AFB6-0B1372C73BC6}" destId="{82AE0AD4-A87F-410A-AF10-48524280899D}" srcOrd="7" destOrd="0" parTransId="{A41DA482-F827-4511-84C8-1F7BC6F76CB6}" sibTransId="{FDF4C1A5-C9B3-453A-B6EB-6AEFDAD65ECA}"/>
    <dgm:cxn modelId="{DC115586-6BCE-40D1-95A3-D5BD256E06C0}" type="presParOf" srcId="{21D04C73-0CA4-408E-BA77-3BB0BD585CAA}" destId="{A21DC1D2-9836-4D11-B783-9EA259022AB5}" srcOrd="0" destOrd="0" presId="urn:microsoft.com/office/officeart/2005/8/layout/vList2"/>
    <dgm:cxn modelId="{2DB57607-243C-46DD-A633-023FD6C4269F}" type="presParOf" srcId="{21D04C73-0CA4-408E-BA77-3BB0BD585CAA}" destId="{2AB48C97-8586-49CD-A392-AA5F1235D010}" srcOrd="1" destOrd="0" presId="urn:microsoft.com/office/officeart/2005/8/layout/vList2"/>
    <dgm:cxn modelId="{38B7F858-BBCD-49FA-BDCE-15ADC420ACE2}" type="presParOf" srcId="{21D04C73-0CA4-408E-BA77-3BB0BD585CAA}" destId="{A554268D-AEF3-40B6-8497-470898B9A1A4}" srcOrd="2" destOrd="0" presId="urn:microsoft.com/office/officeart/2005/8/layout/vList2"/>
    <dgm:cxn modelId="{0DF84CAB-FFEF-4061-BE68-AA77E25F85A1}" type="presParOf" srcId="{21D04C73-0CA4-408E-BA77-3BB0BD585CAA}" destId="{174DE6B3-39F5-4393-820E-411D9FA6FF00}" srcOrd="3" destOrd="0" presId="urn:microsoft.com/office/officeart/2005/8/layout/vList2"/>
    <dgm:cxn modelId="{49FDA84C-A12E-40DB-AD2B-E5D9EBE75F3C}" type="presParOf" srcId="{21D04C73-0CA4-408E-BA77-3BB0BD585CAA}" destId="{1CB447A9-5F12-4A00-B748-97353D6DA113}" srcOrd="4" destOrd="0" presId="urn:microsoft.com/office/officeart/2005/8/layout/vList2"/>
    <dgm:cxn modelId="{54A807AB-726D-4B5A-B428-68D577EEF1CC}" type="presParOf" srcId="{21D04C73-0CA4-408E-BA77-3BB0BD585CAA}" destId="{6F081BE7-353F-43E7-9727-319C9D42FC88}" srcOrd="5" destOrd="0" presId="urn:microsoft.com/office/officeart/2005/8/layout/vList2"/>
    <dgm:cxn modelId="{7CCFFAA0-6531-485F-83D5-0176815FFA8B}" type="presParOf" srcId="{21D04C73-0CA4-408E-BA77-3BB0BD585CAA}" destId="{4E9FACD4-D4F8-4654-B109-F7C77A4D5AEB}" srcOrd="6" destOrd="0" presId="urn:microsoft.com/office/officeart/2005/8/layout/vList2"/>
    <dgm:cxn modelId="{04A2C818-0098-40FA-BF94-996047A16B5F}" type="presParOf" srcId="{21D04C73-0CA4-408E-BA77-3BB0BD585CAA}" destId="{DCCDC955-B599-4005-898E-B419A25D5730}" srcOrd="7" destOrd="0" presId="urn:microsoft.com/office/officeart/2005/8/layout/vList2"/>
    <dgm:cxn modelId="{3C728693-126F-4223-978C-93B187FA4060}" type="presParOf" srcId="{21D04C73-0CA4-408E-BA77-3BB0BD585CAA}" destId="{A6CFDB1B-D648-4DCF-85B0-0CDC9E8683AD}" srcOrd="8" destOrd="0" presId="urn:microsoft.com/office/officeart/2005/8/layout/vList2"/>
    <dgm:cxn modelId="{809BE145-5A93-4F23-910C-8808F5BE2609}" type="presParOf" srcId="{21D04C73-0CA4-408E-BA77-3BB0BD585CAA}" destId="{AA8116F6-5DE0-4EBE-AD2D-9603227D53D5}" srcOrd="9" destOrd="0" presId="urn:microsoft.com/office/officeart/2005/8/layout/vList2"/>
    <dgm:cxn modelId="{B988B107-2351-4AEF-879E-DAE7B5E94375}" type="presParOf" srcId="{21D04C73-0CA4-408E-BA77-3BB0BD585CAA}" destId="{303570A3-8679-4879-93D5-33AE13141A34}" srcOrd="10" destOrd="0" presId="urn:microsoft.com/office/officeart/2005/8/layout/vList2"/>
    <dgm:cxn modelId="{7B3C7C6C-30D3-411B-8677-E7BC1BF4B4D2}" type="presParOf" srcId="{21D04C73-0CA4-408E-BA77-3BB0BD585CAA}" destId="{59BAF607-1E1A-4261-9B20-54D511BC36A5}" srcOrd="11" destOrd="0" presId="urn:microsoft.com/office/officeart/2005/8/layout/vList2"/>
    <dgm:cxn modelId="{DC4F432B-8903-4FEB-8AB1-E7746BD04EEC}" type="presParOf" srcId="{21D04C73-0CA4-408E-BA77-3BB0BD585CAA}" destId="{E6941D08-F349-4276-989F-DD98AAEE2507}" srcOrd="12" destOrd="0" presId="urn:microsoft.com/office/officeart/2005/8/layout/vList2"/>
    <dgm:cxn modelId="{E14025B3-5CEF-43C9-9F35-0EFB5725557E}" type="presParOf" srcId="{21D04C73-0CA4-408E-BA77-3BB0BD585CAA}" destId="{ACCE42E2-6A05-437B-B15B-F3E9E8452909}" srcOrd="13" destOrd="0" presId="urn:microsoft.com/office/officeart/2005/8/layout/vList2"/>
    <dgm:cxn modelId="{56ECFBC8-57A7-4D1D-B8C6-63F8161C0025}" type="presParOf" srcId="{21D04C73-0CA4-408E-BA77-3BB0BD585CAA}" destId="{B5974B51-CD49-4970-A3CF-4EBC76779006}" srcOrd="14" destOrd="0" presId="urn:microsoft.com/office/officeart/2005/8/layout/vList2"/>
    <dgm:cxn modelId="{CB4255EE-3EED-4F5A-9923-448FB16F6C35}" type="presParOf" srcId="{21D04C73-0CA4-408E-BA77-3BB0BD585CAA}" destId="{1DA09D0E-4BD4-4B29-ADD5-4F83D2C6C0AA}" srcOrd="15" destOrd="0" presId="urn:microsoft.com/office/officeart/2005/8/layout/vList2"/>
    <dgm:cxn modelId="{60CDE8D0-38E9-4555-9828-CA80049D85AD}" type="presParOf" srcId="{21D04C73-0CA4-408E-BA77-3BB0BD585CAA}" destId="{231AE8C1-6BD6-4D48-898D-08B6BDB379D7}" srcOrd="16" destOrd="0" presId="urn:microsoft.com/office/officeart/2005/8/layout/vList2"/>
    <dgm:cxn modelId="{657438B1-02E5-4490-A9E1-B8E70A578D35}" type="presParOf" srcId="{21D04C73-0CA4-408E-BA77-3BB0BD585CAA}" destId="{FDFA282A-FD44-4CD5-9676-7F92FFBB3F21}" srcOrd="17" destOrd="0" presId="urn:microsoft.com/office/officeart/2005/8/layout/vList2"/>
    <dgm:cxn modelId="{D600DFED-6D94-45C6-AEF4-686DD739D79A}" type="presParOf" srcId="{21D04C73-0CA4-408E-BA77-3BB0BD585CAA}" destId="{59A637E2-91E6-4B44-BE6C-C58D9006776D}" srcOrd="18"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88E79-0B34-45F2-8DB6-D57F528192F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4FE931-5229-4866-864B-2649E2B46339}">
      <dgm:prSet/>
      <dgm:spPr/>
      <dgm:t>
        <a:bodyPr/>
        <a:lstStyle/>
        <a:p>
          <a:r>
            <a:rPr lang="pl-PL" dirty="0"/>
            <a:t>My </a:t>
          </a:r>
          <a:r>
            <a:rPr lang="pl-PL" dirty="0" err="1"/>
            <a:t>name</a:t>
          </a:r>
          <a:r>
            <a:rPr lang="pl-PL" dirty="0"/>
            <a:t> </a:t>
          </a:r>
          <a:r>
            <a:rPr lang="pl-PL" dirty="0" err="1"/>
            <a:t>is</a:t>
          </a:r>
          <a:r>
            <a:rPr lang="pl-PL" dirty="0"/>
            <a:t>…../ Nazywam się…….</a:t>
          </a:r>
          <a:endParaRPr lang="en-US" dirty="0"/>
        </a:p>
      </dgm:t>
    </dgm:pt>
    <dgm:pt modelId="{BE44DB12-5C9F-4E87-91B4-FC7B8ABD4699}" type="parTrans" cxnId="{CBE86780-E9E5-4443-80A4-6A8656C29DCF}">
      <dgm:prSet/>
      <dgm:spPr/>
      <dgm:t>
        <a:bodyPr/>
        <a:lstStyle/>
        <a:p>
          <a:endParaRPr lang="en-US"/>
        </a:p>
      </dgm:t>
    </dgm:pt>
    <dgm:pt modelId="{90544734-3ABD-48C3-AD0E-6D1091E9862A}" type="sibTrans" cxnId="{CBE86780-E9E5-4443-80A4-6A8656C29DCF}">
      <dgm:prSet/>
      <dgm:spPr/>
      <dgm:t>
        <a:bodyPr/>
        <a:lstStyle/>
        <a:p>
          <a:endParaRPr lang="en-US"/>
        </a:p>
      </dgm:t>
    </dgm:pt>
    <dgm:pt modelId="{2595A855-1613-4E03-81DC-6D8FD52B73E7}">
      <dgm:prSet/>
      <dgm:spPr/>
      <dgm:t>
        <a:bodyPr/>
        <a:lstStyle/>
        <a:p>
          <a:r>
            <a:rPr lang="pl-PL"/>
            <a:t>I am 13 years old. /Mam trzynaście lat.</a:t>
          </a:r>
          <a:endParaRPr lang="en-US"/>
        </a:p>
      </dgm:t>
    </dgm:pt>
    <dgm:pt modelId="{17D929CF-9A69-45AC-B57F-BAABAFC20EFD}" type="parTrans" cxnId="{BFB2CB6A-C939-4B79-9E06-7806CAF1ADCF}">
      <dgm:prSet/>
      <dgm:spPr/>
      <dgm:t>
        <a:bodyPr/>
        <a:lstStyle/>
        <a:p>
          <a:endParaRPr lang="en-US"/>
        </a:p>
      </dgm:t>
    </dgm:pt>
    <dgm:pt modelId="{CA019655-59C1-48AF-8E90-DB74E91230EA}" type="sibTrans" cxnId="{BFB2CB6A-C939-4B79-9E06-7806CAF1ADCF}">
      <dgm:prSet/>
      <dgm:spPr/>
      <dgm:t>
        <a:bodyPr/>
        <a:lstStyle/>
        <a:p>
          <a:endParaRPr lang="en-US"/>
        </a:p>
      </dgm:t>
    </dgm:pt>
    <dgm:pt modelId="{E2E82DC0-5B14-484A-8B0D-F29FB0A40C24}">
      <dgm:prSet/>
      <dgm:spPr/>
      <dgm:t>
        <a:bodyPr/>
        <a:lstStyle/>
        <a:p>
          <a:r>
            <a:rPr lang="pl-PL" dirty="0"/>
            <a:t>I </a:t>
          </a:r>
          <a:r>
            <a:rPr lang="pl-PL" dirty="0" err="1"/>
            <a:t>am</a:t>
          </a:r>
          <a:r>
            <a:rPr lang="pl-PL" dirty="0"/>
            <a:t> from </a:t>
          </a:r>
          <a:r>
            <a:rPr lang="pl-PL" dirty="0" err="1"/>
            <a:t>Spain</a:t>
          </a:r>
          <a:r>
            <a:rPr lang="pl-PL" dirty="0"/>
            <a:t>/ Jestem z Hiszpanii</a:t>
          </a:r>
          <a:endParaRPr lang="en-US" dirty="0"/>
        </a:p>
      </dgm:t>
    </dgm:pt>
    <dgm:pt modelId="{DE1B8872-6295-4389-910C-6D849C515ABB}" type="parTrans" cxnId="{68227768-B1E5-4CE0-AB54-32DEEDC8ADC3}">
      <dgm:prSet/>
      <dgm:spPr/>
      <dgm:t>
        <a:bodyPr/>
        <a:lstStyle/>
        <a:p>
          <a:endParaRPr lang="en-US"/>
        </a:p>
      </dgm:t>
    </dgm:pt>
    <dgm:pt modelId="{65E18F4F-7D11-4C57-B887-2A19439F5759}" type="sibTrans" cxnId="{68227768-B1E5-4CE0-AB54-32DEEDC8ADC3}">
      <dgm:prSet/>
      <dgm:spPr/>
      <dgm:t>
        <a:bodyPr/>
        <a:lstStyle/>
        <a:p>
          <a:endParaRPr lang="en-US"/>
        </a:p>
      </dgm:t>
    </dgm:pt>
    <dgm:pt modelId="{45AC39A8-3CD5-44A6-8985-CB7374ECBD34}">
      <dgm:prSet/>
      <dgm:spPr/>
      <dgm:t>
        <a:bodyPr/>
        <a:lstStyle/>
        <a:p>
          <a:r>
            <a:rPr lang="pl-PL" dirty="0"/>
            <a:t>Nice to </a:t>
          </a:r>
          <a:r>
            <a:rPr lang="pl-PL" dirty="0" err="1"/>
            <a:t>meet</a:t>
          </a:r>
          <a:r>
            <a:rPr lang="pl-PL" dirty="0"/>
            <a:t> </a:t>
          </a:r>
          <a:r>
            <a:rPr lang="pl-PL" dirty="0" err="1"/>
            <a:t>you</a:t>
          </a:r>
          <a:r>
            <a:rPr lang="pl-PL" dirty="0"/>
            <a:t>/ Miło cię poznać.</a:t>
          </a:r>
          <a:endParaRPr lang="en-US" dirty="0"/>
        </a:p>
      </dgm:t>
    </dgm:pt>
    <dgm:pt modelId="{36D85566-F8AB-4922-9DDF-4B383B5E01A2}" type="parTrans" cxnId="{B721C348-4ADA-4542-B167-34F81303CEB3}">
      <dgm:prSet/>
      <dgm:spPr/>
      <dgm:t>
        <a:bodyPr/>
        <a:lstStyle/>
        <a:p>
          <a:endParaRPr lang="en-US"/>
        </a:p>
      </dgm:t>
    </dgm:pt>
    <dgm:pt modelId="{F719DF11-9B29-4456-99D9-17259C8A1908}" type="sibTrans" cxnId="{B721C348-4ADA-4542-B167-34F81303CEB3}">
      <dgm:prSet/>
      <dgm:spPr/>
      <dgm:t>
        <a:bodyPr/>
        <a:lstStyle/>
        <a:p>
          <a:endParaRPr lang="en-US"/>
        </a:p>
      </dgm:t>
    </dgm:pt>
    <dgm:pt modelId="{A0AB1068-C193-4D94-850C-9691D5552DEF}" type="pres">
      <dgm:prSet presAssocID="{76188E79-0B34-45F2-8DB6-D57F528192F9}" presName="root" presStyleCnt="0">
        <dgm:presLayoutVars>
          <dgm:dir/>
          <dgm:resizeHandles val="exact"/>
        </dgm:presLayoutVars>
      </dgm:prSet>
      <dgm:spPr/>
      <dgm:t>
        <a:bodyPr/>
        <a:lstStyle/>
        <a:p>
          <a:endParaRPr lang="pl-PL"/>
        </a:p>
      </dgm:t>
    </dgm:pt>
    <dgm:pt modelId="{FA7C3FFB-700D-4FD9-9475-FE93C8548B08}" type="pres">
      <dgm:prSet presAssocID="{904FE931-5229-4866-864B-2649E2B46339}" presName="compNode" presStyleCnt="0"/>
      <dgm:spPr/>
    </dgm:pt>
    <dgm:pt modelId="{DF2022B0-6DCB-4517-9E2C-CC3556AAA720}" type="pres">
      <dgm:prSet presAssocID="{904FE931-5229-4866-864B-2649E2B46339}" presName="bgRect" presStyleLbl="bgShp" presStyleIdx="0" presStyleCnt="4"/>
      <dgm:spPr/>
    </dgm:pt>
    <dgm:pt modelId="{81AC4843-D08D-4401-90F6-A86AC1A5DA43}" type="pres">
      <dgm:prSet presAssocID="{904FE931-5229-4866-864B-2649E2B4633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Skeleton"/>
        </a:ext>
      </dgm:extLst>
    </dgm:pt>
    <dgm:pt modelId="{F7B85C24-6657-436F-813D-7007A2E25469}" type="pres">
      <dgm:prSet presAssocID="{904FE931-5229-4866-864B-2649E2B46339}" presName="spaceRect" presStyleCnt="0"/>
      <dgm:spPr/>
    </dgm:pt>
    <dgm:pt modelId="{8A0903BC-AC2A-46A2-B105-FB3ACEFBE07D}" type="pres">
      <dgm:prSet presAssocID="{904FE931-5229-4866-864B-2649E2B46339}" presName="parTx" presStyleLbl="revTx" presStyleIdx="0" presStyleCnt="4">
        <dgm:presLayoutVars>
          <dgm:chMax val="0"/>
          <dgm:chPref val="0"/>
        </dgm:presLayoutVars>
      </dgm:prSet>
      <dgm:spPr/>
      <dgm:t>
        <a:bodyPr/>
        <a:lstStyle/>
        <a:p>
          <a:endParaRPr lang="pl-PL"/>
        </a:p>
      </dgm:t>
    </dgm:pt>
    <dgm:pt modelId="{2398AC95-5BD7-4B81-9272-CF5C0488EF21}" type="pres">
      <dgm:prSet presAssocID="{90544734-3ABD-48C3-AD0E-6D1091E9862A}" presName="sibTrans" presStyleCnt="0"/>
      <dgm:spPr/>
    </dgm:pt>
    <dgm:pt modelId="{EC81D6AA-10B3-48DD-AAE8-D383AB2AB79E}" type="pres">
      <dgm:prSet presAssocID="{2595A855-1613-4E03-81DC-6D8FD52B73E7}" presName="compNode" presStyleCnt="0"/>
      <dgm:spPr/>
    </dgm:pt>
    <dgm:pt modelId="{BC861491-F140-4399-A94C-BEDBB755BB58}" type="pres">
      <dgm:prSet presAssocID="{2595A855-1613-4E03-81DC-6D8FD52B73E7}" presName="bgRect" presStyleLbl="bgShp" presStyleIdx="1" presStyleCnt="4"/>
      <dgm:spPr/>
    </dgm:pt>
    <dgm:pt modelId="{0BEB6EF0-D176-4586-863A-E2025F78250D}" type="pres">
      <dgm:prSet presAssocID="{2595A855-1613-4E03-81DC-6D8FD52B73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Braille"/>
        </a:ext>
      </dgm:extLst>
    </dgm:pt>
    <dgm:pt modelId="{0BC176EB-EA6D-43AF-9B66-20DE039B79D9}" type="pres">
      <dgm:prSet presAssocID="{2595A855-1613-4E03-81DC-6D8FD52B73E7}" presName="spaceRect" presStyleCnt="0"/>
      <dgm:spPr/>
    </dgm:pt>
    <dgm:pt modelId="{171FEB7E-0A04-4006-A90C-75CC276E69A7}" type="pres">
      <dgm:prSet presAssocID="{2595A855-1613-4E03-81DC-6D8FD52B73E7}" presName="parTx" presStyleLbl="revTx" presStyleIdx="1" presStyleCnt="4">
        <dgm:presLayoutVars>
          <dgm:chMax val="0"/>
          <dgm:chPref val="0"/>
        </dgm:presLayoutVars>
      </dgm:prSet>
      <dgm:spPr/>
      <dgm:t>
        <a:bodyPr/>
        <a:lstStyle/>
        <a:p>
          <a:endParaRPr lang="pl-PL"/>
        </a:p>
      </dgm:t>
    </dgm:pt>
    <dgm:pt modelId="{D6757C0C-744B-4D32-99E2-34BB5FD22EC5}" type="pres">
      <dgm:prSet presAssocID="{CA019655-59C1-48AF-8E90-DB74E91230EA}" presName="sibTrans" presStyleCnt="0"/>
      <dgm:spPr/>
    </dgm:pt>
    <dgm:pt modelId="{78B89591-8A78-4605-98A0-78E031BB2919}" type="pres">
      <dgm:prSet presAssocID="{E2E82DC0-5B14-484A-8B0D-F29FB0A40C24}" presName="compNode" presStyleCnt="0"/>
      <dgm:spPr/>
    </dgm:pt>
    <dgm:pt modelId="{9C8DA146-4E02-422E-9138-2F94DCAB68D4}" type="pres">
      <dgm:prSet presAssocID="{E2E82DC0-5B14-484A-8B0D-F29FB0A40C24}" presName="bgRect" presStyleLbl="bgShp" presStyleIdx="2" presStyleCnt="4"/>
      <dgm:spPr/>
    </dgm:pt>
    <dgm:pt modelId="{DB4C02EA-5573-47A2-B098-054A5B9580ED}" type="pres">
      <dgm:prSet presAssocID="{E2E82DC0-5B14-484A-8B0D-F29FB0A40C2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Leprechaun Hat"/>
        </a:ext>
      </dgm:extLst>
    </dgm:pt>
    <dgm:pt modelId="{6E6C4BE0-2E1F-4962-A9DE-1A4AF01C4039}" type="pres">
      <dgm:prSet presAssocID="{E2E82DC0-5B14-484A-8B0D-F29FB0A40C24}" presName="spaceRect" presStyleCnt="0"/>
      <dgm:spPr/>
    </dgm:pt>
    <dgm:pt modelId="{D7CF4D42-DDD4-4B76-A42D-E9E9B5252B00}" type="pres">
      <dgm:prSet presAssocID="{E2E82DC0-5B14-484A-8B0D-F29FB0A40C24}" presName="parTx" presStyleLbl="revTx" presStyleIdx="2" presStyleCnt="4">
        <dgm:presLayoutVars>
          <dgm:chMax val="0"/>
          <dgm:chPref val="0"/>
        </dgm:presLayoutVars>
      </dgm:prSet>
      <dgm:spPr/>
      <dgm:t>
        <a:bodyPr/>
        <a:lstStyle/>
        <a:p>
          <a:endParaRPr lang="pl-PL"/>
        </a:p>
      </dgm:t>
    </dgm:pt>
    <dgm:pt modelId="{843FF3C9-1F28-45DC-A70E-B605788AF1B9}" type="pres">
      <dgm:prSet presAssocID="{65E18F4F-7D11-4C57-B887-2A19439F5759}" presName="sibTrans" presStyleCnt="0"/>
      <dgm:spPr/>
    </dgm:pt>
    <dgm:pt modelId="{F92EFB85-2172-4D10-8B58-6B5B5347711A}" type="pres">
      <dgm:prSet presAssocID="{45AC39A8-3CD5-44A6-8985-CB7374ECBD34}" presName="compNode" presStyleCnt="0"/>
      <dgm:spPr/>
    </dgm:pt>
    <dgm:pt modelId="{2C88A39E-94DA-497E-B43F-CFADE52BC226}" type="pres">
      <dgm:prSet presAssocID="{45AC39A8-3CD5-44A6-8985-CB7374ECBD34}" presName="bgRect" presStyleLbl="bgShp" presStyleIdx="3" presStyleCnt="4"/>
      <dgm:spPr/>
    </dgm:pt>
    <dgm:pt modelId="{B170098C-53F3-4CB4-B422-6CDDC83A878B}" type="pres">
      <dgm:prSet presAssocID="{45AC39A8-3CD5-44A6-8985-CB7374ECBD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Bitcoin"/>
        </a:ext>
      </dgm:extLst>
    </dgm:pt>
    <dgm:pt modelId="{1628B403-66C8-4CE0-9668-FC4C09358B3C}" type="pres">
      <dgm:prSet presAssocID="{45AC39A8-3CD5-44A6-8985-CB7374ECBD34}" presName="spaceRect" presStyleCnt="0"/>
      <dgm:spPr/>
    </dgm:pt>
    <dgm:pt modelId="{6A258E5E-FE2C-48AA-A0E1-8DE778B07136}" type="pres">
      <dgm:prSet presAssocID="{45AC39A8-3CD5-44A6-8985-CB7374ECBD34}" presName="parTx" presStyleLbl="revTx" presStyleIdx="3" presStyleCnt="4">
        <dgm:presLayoutVars>
          <dgm:chMax val="0"/>
          <dgm:chPref val="0"/>
        </dgm:presLayoutVars>
      </dgm:prSet>
      <dgm:spPr/>
      <dgm:t>
        <a:bodyPr/>
        <a:lstStyle/>
        <a:p>
          <a:endParaRPr lang="pl-PL"/>
        </a:p>
      </dgm:t>
    </dgm:pt>
  </dgm:ptLst>
  <dgm:cxnLst>
    <dgm:cxn modelId="{68227768-B1E5-4CE0-AB54-32DEEDC8ADC3}" srcId="{76188E79-0B34-45F2-8DB6-D57F528192F9}" destId="{E2E82DC0-5B14-484A-8B0D-F29FB0A40C24}" srcOrd="2" destOrd="0" parTransId="{DE1B8872-6295-4389-910C-6D849C515ABB}" sibTransId="{65E18F4F-7D11-4C57-B887-2A19439F5759}"/>
    <dgm:cxn modelId="{B721C348-4ADA-4542-B167-34F81303CEB3}" srcId="{76188E79-0B34-45F2-8DB6-D57F528192F9}" destId="{45AC39A8-3CD5-44A6-8985-CB7374ECBD34}" srcOrd="3" destOrd="0" parTransId="{36D85566-F8AB-4922-9DDF-4B383B5E01A2}" sibTransId="{F719DF11-9B29-4456-99D9-17259C8A1908}"/>
    <dgm:cxn modelId="{CBE86780-E9E5-4443-80A4-6A8656C29DCF}" srcId="{76188E79-0B34-45F2-8DB6-D57F528192F9}" destId="{904FE931-5229-4866-864B-2649E2B46339}" srcOrd="0" destOrd="0" parTransId="{BE44DB12-5C9F-4E87-91B4-FC7B8ABD4699}" sibTransId="{90544734-3ABD-48C3-AD0E-6D1091E9862A}"/>
    <dgm:cxn modelId="{476B0F7B-871E-4542-9962-67269418044B}" type="presOf" srcId="{76188E79-0B34-45F2-8DB6-D57F528192F9}" destId="{A0AB1068-C193-4D94-850C-9691D5552DEF}" srcOrd="0" destOrd="0" presId="urn:microsoft.com/office/officeart/2018/2/layout/IconVerticalSolidList"/>
    <dgm:cxn modelId="{71E04464-2118-4310-BAB9-75B609B6DCFF}" type="presOf" srcId="{E2E82DC0-5B14-484A-8B0D-F29FB0A40C24}" destId="{D7CF4D42-DDD4-4B76-A42D-E9E9B5252B00}" srcOrd="0" destOrd="0" presId="urn:microsoft.com/office/officeart/2018/2/layout/IconVerticalSolidList"/>
    <dgm:cxn modelId="{2468AA11-08EE-46D0-82F4-4ED41D3E4289}" type="presOf" srcId="{2595A855-1613-4E03-81DC-6D8FD52B73E7}" destId="{171FEB7E-0A04-4006-A90C-75CC276E69A7}" srcOrd="0" destOrd="0" presId="urn:microsoft.com/office/officeart/2018/2/layout/IconVerticalSolidList"/>
    <dgm:cxn modelId="{2782A8E0-ED2B-45AA-BB35-F80C8E899C51}" type="presOf" srcId="{45AC39A8-3CD5-44A6-8985-CB7374ECBD34}" destId="{6A258E5E-FE2C-48AA-A0E1-8DE778B07136}" srcOrd="0" destOrd="0" presId="urn:microsoft.com/office/officeart/2018/2/layout/IconVerticalSolidList"/>
    <dgm:cxn modelId="{BFB2CB6A-C939-4B79-9E06-7806CAF1ADCF}" srcId="{76188E79-0B34-45F2-8DB6-D57F528192F9}" destId="{2595A855-1613-4E03-81DC-6D8FD52B73E7}" srcOrd="1" destOrd="0" parTransId="{17D929CF-9A69-45AC-B57F-BAABAFC20EFD}" sibTransId="{CA019655-59C1-48AF-8E90-DB74E91230EA}"/>
    <dgm:cxn modelId="{03C25A15-DDB1-4087-AC28-B321EB42809A}" type="presOf" srcId="{904FE931-5229-4866-864B-2649E2B46339}" destId="{8A0903BC-AC2A-46A2-B105-FB3ACEFBE07D}" srcOrd="0" destOrd="0" presId="urn:microsoft.com/office/officeart/2018/2/layout/IconVerticalSolidList"/>
    <dgm:cxn modelId="{B7E0395D-3896-4A16-B6B2-2E5BE70A1302}" type="presParOf" srcId="{A0AB1068-C193-4D94-850C-9691D5552DEF}" destId="{FA7C3FFB-700D-4FD9-9475-FE93C8548B08}" srcOrd="0" destOrd="0" presId="urn:microsoft.com/office/officeart/2018/2/layout/IconVerticalSolidList"/>
    <dgm:cxn modelId="{34E7EFBE-85AD-46E8-8A3F-316908294ED4}" type="presParOf" srcId="{FA7C3FFB-700D-4FD9-9475-FE93C8548B08}" destId="{DF2022B0-6DCB-4517-9E2C-CC3556AAA720}" srcOrd="0" destOrd="0" presId="urn:microsoft.com/office/officeart/2018/2/layout/IconVerticalSolidList"/>
    <dgm:cxn modelId="{7DACDCCA-E6EC-491B-88AE-B94F417962D3}" type="presParOf" srcId="{FA7C3FFB-700D-4FD9-9475-FE93C8548B08}" destId="{81AC4843-D08D-4401-90F6-A86AC1A5DA43}" srcOrd="1" destOrd="0" presId="urn:microsoft.com/office/officeart/2018/2/layout/IconVerticalSolidList"/>
    <dgm:cxn modelId="{73C54CFF-3942-4F2F-8CE7-4E2CFE286B0E}" type="presParOf" srcId="{FA7C3FFB-700D-4FD9-9475-FE93C8548B08}" destId="{F7B85C24-6657-436F-813D-7007A2E25469}" srcOrd="2" destOrd="0" presId="urn:microsoft.com/office/officeart/2018/2/layout/IconVerticalSolidList"/>
    <dgm:cxn modelId="{A7A8BA35-65BD-4F3A-9E34-23EAA64BAF33}" type="presParOf" srcId="{FA7C3FFB-700D-4FD9-9475-FE93C8548B08}" destId="{8A0903BC-AC2A-46A2-B105-FB3ACEFBE07D}" srcOrd="3" destOrd="0" presId="urn:microsoft.com/office/officeart/2018/2/layout/IconVerticalSolidList"/>
    <dgm:cxn modelId="{5F63C09C-1282-43BE-8BEB-FC98233225AF}" type="presParOf" srcId="{A0AB1068-C193-4D94-850C-9691D5552DEF}" destId="{2398AC95-5BD7-4B81-9272-CF5C0488EF21}" srcOrd="1" destOrd="0" presId="urn:microsoft.com/office/officeart/2018/2/layout/IconVerticalSolidList"/>
    <dgm:cxn modelId="{AB4A072C-8207-49B7-B4FD-47069F412251}" type="presParOf" srcId="{A0AB1068-C193-4D94-850C-9691D5552DEF}" destId="{EC81D6AA-10B3-48DD-AAE8-D383AB2AB79E}" srcOrd="2" destOrd="0" presId="urn:microsoft.com/office/officeart/2018/2/layout/IconVerticalSolidList"/>
    <dgm:cxn modelId="{D5E657C7-9EE3-4B44-9CD5-2128ECB5F4FB}" type="presParOf" srcId="{EC81D6AA-10B3-48DD-AAE8-D383AB2AB79E}" destId="{BC861491-F140-4399-A94C-BEDBB755BB58}" srcOrd="0" destOrd="0" presId="urn:microsoft.com/office/officeart/2018/2/layout/IconVerticalSolidList"/>
    <dgm:cxn modelId="{670884E6-CCA0-4965-A27B-CEF301EFD4D6}" type="presParOf" srcId="{EC81D6AA-10B3-48DD-AAE8-D383AB2AB79E}" destId="{0BEB6EF0-D176-4586-863A-E2025F78250D}" srcOrd="1" destOrd="0" presId="urn:microsoft.com/office/officeart/2018/2/layout/IconVerticalSolidList"/>
    <dgm:cxn modelId="{93E143CA-E484-42A6-A879-AE8B7E71EE74}" type="presParOf" srcId="{EC81D6AA-10B3-48DD-AAE8-D383AB2AB79E}" destId="{0BC176EB-EA6D-43AF-9B66-20DE039B79D9}" srcOrd="2" destOrd="0" presId="urn:microsoft.com/office/officeart/2018/2/layout/IconVerticalSolidList"/>
    <dgm:cxn modelId="{DAC50E63-F388-48EF-BABA-0FD320C91666}" type="presParOf" srcId="{EC81D6AA-10B3-48DD-AAE8-D383AB2AB79E}" destId="{171FEB7E-0A04-4006-A90C-75CC276E69A7}" srcOrd="3" destOrd="0" presId="urn:microsoft.com/office/officeart/2018/2/layout/IconVerticalSolidList"/>
    <dgm:cxn modelId="{D215F573-9B18-4477-86AE-1A15C47AEA82}" type="presParOf" srcId="{A0AB1068-C193-4D94-850C-9691D5552DEF}" destId="{D6757C0C-744B-4D32-99E2-34BB5FD22EC5}" srcOrd="3" destOrd="0" presId="urn:microsoft.com/office/officeart/2018/2/layout/IconVerticalSolidList"/>
    <dgm:cxn modelId="{E5A73002-7F14-42D9-8751-860AA193AE8A}" type="presParOf" srcId="{A0AB1068-C193-4D94-850C-9691D5552DEF}" destId="{78B89591-8A78-4605-98A0-78E031BB2919}" srcOrd="4" destOrd="0" presId="urn:microsoft.com/office/officeart/2018/2/layout/IconVerticalSolidList"/>
    <dgm:cxn modelId="{DF5DD128-CFB4-4412-827D-017D223C24FC}" type="presParOf" srcId="{78B89591-8A78-4605-98A0-78E031BB2919}" destId="{9C8DA146-4E02-422E-9138-2F94DCAB68D4}" srcOrd="0" destOrd="0" presId="urn:microsoft.com/office/officeart/2018/2/layout/IconVerticalSolidList"/>
    <dgm:cxn modelId="{74AA1892-5C74-4523-BBC7-5E76F9BBB733}" type="presParOf" srcId="{78B89591-8A78-4605-98A0-78E031BB2919}" destId="{DB4C02EA-5573-47A2-B098-054A5B9580ED}" srcOrd="1" destOrd="0" presId="urn:microsoft.com/office/officeart/2018/2/layout/IconVerticalSolidList"/>
    <dgm:cxn modelId="{412E0124-9D79-4F40-B213-4563FCE8215E}" type="presParOf" srcId="{78B89591-8A78-4605-98A0-78E031BB2919}" destId="{6E6C4BE0-2E1F-4962-A9DE-1A4AF01C4039}" srcOrd="2" destOrd="0" presId="urn:microsoft.com/office/officeart/2018/2/layout/IconVerticalSolidList"/>
    <dgm:cxn modelId="{048F8DB6-EE4D-4F68-92C9-A6D5B22F5E62}" type="presParOf" srcId="{78B89591-8A78-4605-98A0-78E031BB2919}" destId="{D7CF4D42-DDD4-4B76-A42D-E9E9B5252B00}" srcOrd="3" destOrd="0" presId="urn:microsoft.com/office/officeart/2018/2/layout/IconVerticalSolidList"/>
    <dgm:cxn modelId="{1522BD03-7DCF-452B-A36D-6E3032C91B79}" type="presParOf" srcId="{A0AB1068-C193-4D94-850C-9691D5552DEF}" destId="{843FF3C9-1F28-45DC-A70E-B605788AF1B9}" srcOrd="5" destOrd="0" presId="urn:microsoft.com/office/officeart/2018/2/layout/IconVerticalSolidList"/>
    <dgm:cxn modelId="{173EE129-1404-4B8E-9B69-A7C182EA50D2}" type="presParOf" srcId="{A0AB1068-C193-4D94-850C-9691D5552DEF}" destId="{F92EFB85-2172-4D10-8B58-6B5B5347711A}" srcOrd="6" destOrd="0" presId="urn:microsoft.com/office/officeart/2018/2/layout/IconVerticalSolidList"/>
    <dgm:cxn modelId="{D9A8B919-E76E-44D0-8B60-9A8B37EA70EE}" type="presParOf" srcId="{F92EFB85-2172-4D10-8B58-6B5B5347711A}" destId="{2C88A39E-94DA-497E-B43F-CFADE52BC226}" srcOrd="0" destOrd="0" presId="urn:microsoft.com/office/officeart/2018/2/layout/IconVerticalSolidList"/>
    <dgm:cxn modelId="{7B50EECF-A63D-40C2-A2F5-A564BB85C64D}" type="presParOf" srcId="{F92EFB85-2172-4D10-8B58-6B5B5347711A}" destId="{B170098C-53F3-4CB4-B422-6CDDC83A878B}" srcOrd="1" destOrd="0" presId="urn:microsoft.com/office/officeart/2018/2/layout/IconVerticalSolidList"/>
    <dgm:cxn modelId="{B0989BD0-EEA3-4405-B754-D5D22B825A2F}" type="presParOf" srcId="{F92EFB85-2172-4D10-8B58-6B5B5347711A}" destId="{1628B403-66C8-4CE0-9668-FC4C09358B3C}" srcOrd="2" destOrd="0" presId="urn:microsoft.com/office/officeart/2018/2/layout/IconVerticalSolidList"/>
    <dgm:cxn modelId="{2E7CE09A-248A-4E2D-8407-F331D2EB02CF}" type="presParOf" srcId="{F92EFB85-2172-4D10-8B58-6B5B5347711A}" destId="{6A258E5E-FE2C-48AA-A0E1-8DE778B07136}"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1DC1D2-9836-4D11-B783-9EA259022AB5}">
      <dsp:nvSpPr>
        <dsp:cNvPr id="0" name=""/>
        <dsp:cNvSpPr/>
      </dsp:nvSpPr>
      <dsp:spPr>
        <a:xfrm>
          <a:off x="0" y="57843"/>
          <a:ext cx="4699509" cy="43173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t>1- one/jeden</a:t>
          </a:r>
          <a:endParaRPr lang="en-US" sz="1800" kern="1200"/>
        </a:p>
      </dsp:txBody>
      <dsp:txXfrm>
        <a:off x="0" y="57843"/>
        <a:ext cx="4699509" cy="431730"/>
      </dsp:txXfrm>
    </dsp:sp>
    <dsp:sp modelId="{A554268D-AEF3-40B6-8497-470898B9A1A4}">
      <dsp:nvSpPr>
        <dsp:cNvPr id="0" name=""/>
        <dsp:cNvSpPr/>
      </dsp:nvSpPr>
      <dsp:spPr>
        <a:xfrm>
          <a:off x="0" y="541413"/>
          <a:ext cx="4699509" cy="431730"/>
        </a:xfrm>
        <a:prstGeom prst="roundRect">
          <a:avLst/>
        </a:prstGeom>
        <a:gradFill rotWithShape="0">
          <a:gsLst>
            <a:gs pos="0">
              <a:schemeClr val="accent2">
                <a:hueOff val="2233895"/>
                <a:satOff val="-46"/>
                <a:lumOff val="784"/>
                <a:alphaOff val="0"/>
                <a:tint val="96000"/>
                <a:lumMod val="104000"/>
              </a:schemeClr>
            </a:gs>
            <a:gs pos="100000">
              <a:schemeClr val="accent2">
                <a:hueOff val="2233895"/>
                <a:satOff val="-46"/>
                <a:lumOff val="78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t>2- two/dwa</a:t>
          </a:r>
          <a:endParaRPr lang="en-US" sz="1800" kern="1200"/>
        </a:p>
      </dsp:txBody>
      <dsp:txXfrm>
        <a:off x="0" y="541413"/>
        <a:ext cx="4699509" cy="431730"/>
      </dsp:txXfrm>
    </dsp:sp>
    <dsp:sp modelId="{1CB447A9-5F12-4A00-B748-97353D6DA113}">
      <dsp:nvSpPr>
        <dsp:cNvPr id="0" name=""/>
        <dsp:cNvSpPr/>
      </dsp:nvSpPr>
      <dsp:spPr>
        <a:xfrm>
          <a:off x="0" y="1024983"/>
          <a:ext cx="4699509" cy="431730"/>
        </a:xfrm>
        <a:prstGeom prst="roundRect">
          <a:avLst/>
        </a:prstGeom>
        <a:gradFill rotWithShape="0">
          <a:gsLst>
            <a:gs pos="0">
              <a:schemeClr val="accent2">
                <a:hueOff val="4467790"/>
                <a:satOff val="-93"/>
                <a:lumOff val="1568"/>
                <a:alphaOff val="0"/>
                <a:tint val="96000"/>
                <a:lumMod val="104000"/>
              </a:schemeClr>
            </a:gs>
            <a:gs pos="100000">
              <a:schemeClr val="accent2">
                <a:hueOff val="4467790"/>
                <a:satOff val="-93"/>
                <a:lumOff val="156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t>3- three/trzy</a:t>
          </a:r>
          <a:endParaRPr lang="en-US" sz="1800" kern="1200"/>
        </a:p>
      </dsp:txBody>
      <dsp:txXfrm>
        <a:off x="0" y="1024983"/>
        <a:ext cx="4699509" cy="431730"/>
      </dsp:txXfrm>
    </dsp:sp>
    <dsp:sp modelId="{4E9FACD4-D4F8-4654-B109-F7C77A4D5AEB}">
      <dsp:nvSpPr>
        <dsp:cNvPr id="0" name=""/>
        <dsp:cNvSpPr/>
      </dsp:nvSpPr>
      <dsp:spPr>
        <a:xfrm>
          <a:off x="0" y="1508553"/>
          <a:ext cx="4699509" cy="431730"/>
        </a:xfrm>
        <a:prstGeom prst="roundRect">
          <a:avLst/>
        </a:prstGeom>
        <a:gradFill rotWithShape="0">
          <a:gsLst>
            <a:gs pos="0">
              <a:schemeClr val="accent2">
                <a:hueOff val="6701685"/>
                <a:satOff val="-139"/>
                <a:lumOff val="2353"/>
                <a:alphaOff val="0"/>
                <a:tint val="96000"/>
                <a:lumMod val="104000"/>
              </a:schemeClr>
            </a:gs>
            <a:gs pos="100000">
              <a:schemeClr val="accent2">
                <a:hueOff val="6701685"/>
                <a:satOff val="-139"/>
                <a:lumOff val="2353"/>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t>4- four/cztery</a:t>
          </a:r>
          <a:endParaRPr lang="en-US" sz="1800" kern="1200"/>
        </a:p>
      </dsp:txBody>
      <dsp:txXfrm>
        <a:off x="0" y="1508553"/>
        <a:ext cx="4699509" cy="431730"/>
      </dsp:txXfrm>
    </dsp:sp>
    <dsp:sp modelId="{A6CFDB1B-D648-4DCF-85B0-0CDC9E8683AD}">
      <dsp:nvSpPr>
        <dsp:cNvPr id="0" name=""/>
        <dsp:cNvSpPr/>
      </dsp:nvSpPr>
      <dsp:spPr>
        <a:xfrm>
          <a:off x="0" y="1992123"/>
          <a:ext cx="4699509" cy="431730"/>
        </a:xfrm>
        <a:prstGeom prst="roundRect">
          <a:avLst/>
        </a:prstGeom>
        <a:gradFill rotWithShape="0">
          <a:gsLst>
            <a:gs pos="0">
              <a:schemeClr val="accent2">
                <a:hueOff val="8935581"/>
                <a:satOff val="-186"/>
                <a:lumOff val="3137"/>
                <a:alphaOff val="0"/>
                <a:tint val="96000"/>
                <a:lumMod val="104000"/>
              </a:schemeClr>
            </a:gs>
            <a:gs pos="100000">
              <a:schemeClr val="accent2">
                <a:hueOff val="8935581"/>
                <a:satOff val="-186"/>
                <a:lumOff val="3137"/>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t>5- five/pięć</a:t>
          </a:r>
          <a:endParaRPr lang="en-US" sz="1800" kern="1200"/>
        </a:p>
      </dsp:txBody>
      <dsp:txXfrm>
        <a:off x="0" y="1992123"/>
        <a:ext cx="4699509" cy="431730"/>
      </dsp:txXfrm>
    </dsp:sp>
    <dsp:sp modelId="{303570A3-8679-4879-93D5-33AE13141A34}">
      <dsp:nvSpPr>
        <dsp:cNvPr id="0" name=""/>
        <dsp:cNvSpPr/>
      </dsp:nvSpPr>
      <dsp:spPr>
        <a:xfrm>
          <a:off x="0" y="2475693"/>
          <a:ext cx="4699509" cy="431730"/>
        </a:xfrm>
        <a:prstGeom prst="roundRect">
          <a:avLst/>
        </a:prstGeom>
        <a:gradFill rotWithShape="0">
          <a:gsLst>
            <a:gs pos="0">
              <a:schemeClr val="accent2">
                <a:hueOff val="11169476"/>
                <a:satOff val="-232"/>
                <a:lumOff val="3921"/>
                <a:alphaOff val="0"/>
                <a:tint val="96000"/>
                <a:lumMod val="104000"/>
              </a:schemeClr>
            </a:gs>
            <a:gs pos="100000">
              <a:schemeClr val="accent2">
                <a:hueOff val="11169476"/>
                <a:satOff val="-232"/>
                <a:lumOff val="3921"/>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t>6- six/sześć</a:t>
          </a:r>
          <a:endParaRPr lang="en-US" sz="1800" kern="1200"/>
        </a:p>
      </dsp:txBody>
      <dsp:txXfrm>
        <a:off x="0" y="2475693"/>
        <a:ext cx="4699509" cy="431730"/>
      </dsp:txXfrm>
    </dsp:sp>
    <dsp:sp modelId="{E6941D08-F349-4276-989F-DD98AAEE2507}">
      <dsp:nvSpPr>
        <dsp:cNvPr id="0" name=""/>
        <dsp:cNvSpPr/>
      </dsp:nvSpPr>
      <dsp:spPr>
        <a:xfrm>
          <a:off x="0" y="2959263"/>
          <a:ext cx="4699509" cy="431730"/>
        </a:xfrm>
        <a:prstGeom prst="roundRect">
          <a:avLst/>
        </a:prstGeom>
        <a:gradFill rotWithShape="0">
          <a:gsLst>
            <a:gs pos="0">
              <a:schemeClr val="accent2">
                <a:hueOff val="13403371"/>
                <a:satOff val="-279"/>
                <a:lumOff val="4705"/>
                <a:alphaOff val="0"/>
                <a:tint val="96000"/>
                <a:lumMod val="104000"/>
              </a:schemeClr>
            </a:gs>
            <a:gs pos="100000">
              <a:schemeClr val="accent2">
                <a:hueOff val="13403371"/>
                <a:satOff val="-279"/>
                <a:lumOff val="4705"/>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t>7- seven/siedem</a:t>
          </a:r>
          <a:endParaRPr lang="en-US" sz="1800" kern="1200"/>
        </a:p>
      </dsp:txBody>
      <dsp:txXfrm>
        <a:off x="0" y="2959263"/>
        <a:ext cx="4699509" cy="431730"/>
      </dsp:txXfrm>
    </dsp:sp>
    <dsp:sp modelId="{B5974B51-CD49-4970-A3CF-4EBC76779006}">
      <dsp:nvSpPr>
        <dsp:cNvPr id="0" name=""/>
        <dsp:cNvSpPr/>
      </dsp:nvSpPr>
      <dsp:spPr>
        <a:xfrm>
          <a:off x="0" y="3442833"/>
          <a:ext cx="4699509" cy="431730"/>
        </a:xfrm>
        <a:prstGeom prst="roundRect">
          <a:avLst/>
        </a:prstGeom>
        <a:gradFill rotWithShape="0">
          <a:gsLst>
            <a:gs pos="0">
              <a:schemeClr val="accent2">
                <a:hueOff val="15637266"/>
                <a:satOff val="-325"/>
                <a:lumOff val="5490"/>
                <a:alphaOff val="0"/>
                <a:tint val="96000"/>
                <a:lumMod val="104000"/>
              </a:schemeClr>
            </a:gs>
            <a:gs pos="100000">
              <a:schemeClr val="accent2">
                <a:hueOff val="15637266"/>
                <a:satOff val="-325"/>
                <a:lumOff val="549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t>8- eight/osiem</a:t>
          </a:r>
          <a:endParaRPr lang="en-US" sz="1800" kern="1200"/>
        </a:p>
      </dsp:txBody>
      <dsp:txXfrm>
        <a:off x="0" y="3442833"/>
        <a:ext cx="4699509" cy="431730"/>
      </dsp:txXfrm>
    </dsp:sp>
    <dsp:sp modelId="{231AE8C1-6BD6-4D48-898D-08B6BDB379D7}">
      <dsp:nvSpPr>
        <dsp:cNvPr id="0" name=""/>
        <dsp:cNvSpPr/>
      </dsp:nvSpPr>
      <dsp:spPr>
        <a:xfrm>
          <a:off x="0" y="3926403"/>
          <a:ext cx="4699509" cy="431730"/>
        </a:xfrm>
        <a:prstGeom prst="roundRect">
          <a:avLst/>
        </a:prstGeom>
        <a:gradFill rotWithShape="0">
          <a:gsLst>
            <a:gs pos="0">
              <a:schemeClr val="accent2">
                <a:hueOff val="17871161"/>
                <a:satOff val="-372"/>
                <a:lumOff val="6274"/>
                <a:alphaOff val="0"/>
                <a:tint val="96000"/>
                <a:lumMod val="104000"/>
              </a:schemeClr>
            </a:gs>
            <a:gs pos="100000">
              <a:schemeClr val="accent2">
                <a:hueOff val="17871161"/>
                <a:satOff val="-372"/>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t>9- nine/dziewięć</a:t>
          </a:r>
          <a:endParaRPr lang="en-US" sz="1800" kern="1200"/>
        </a:p>
      </dsp:txBody>
      <dsp:txXfrm>
        <a:off x="0" y="3926403"/>
        <a:ext cx="4699509" cy="431730"/>
      </dsp:txXfrm>
    </dsp:sp>
    <dsp:sp modelId="{59A637E2-91E6-4B44-BE6C-C58D9006776D}">
      <dsp:nvSpPr>
        <dsp:cNvPr id="0" name=""/>
        <dsp:cNvSpPr/>
      </dsp:nvSpPr>
      <dsp:spPr>
        <a:xfrm>
          <a:off x="0" y="4409973"/>
          <a:ext cx="4699509" cy="431730"/>
        </a:xfrm>
        <a:prstGeom prst="roundRect">
          <a:avLst/>
        </a:prstGeom>
        <a:gradFill rotWithShape="0">
          <a:gsLst>
            <a:gs pos="0">
              <a:schemeClr val="accent2">
                <a:hueOff val="20105056"/>
                <a:satOff val="-418"/>
                <a:lumOff val="7058"/>
                <a:alphaOff val="0"/>
                <a:tint val="96000"/>
                <a:lumMod val="104000"/>
              </a:schemeClr>
            </a:gs>
            <a:gs pos="100000">
              <a:schemeClr val="accent2">
                <a:hueOff val="20105056"/>
                <a:satOff val="-418"/>
                <a:lumOff val="705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t>10-ten/dziesięć</a:t>
          </a:r>
          <a:endParaRPr lang="en-US" sz="1800" kern="1200"/>
        </a:p>
      </dsp:txBody>
      <dsp:txXfrm>
        <a:off x="0" y="4409973"/>
        <a:ext cx="4699509" cy="4317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2022B0-6DCB-4517-9E2C-CC3556AAA720}">
      <dsp:nvSpPr>
        <dsp:cNvPr id="0" name=""/>
        <dsp:cNvSpPr/>
      </dsp:nvSpPr>
      <dsp:spPr>
        <a:xfrm>
          <a:off x="0" y="2033"/>
          <a:ext cx="4699509" cy="1030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AC4843-D08D-4401-90F6-A86AC1A5DA43}">
      <dsp:nvSpPr>
        <dsp:cNvPr id="0" name=""/>
        <dsp:cNvSpPr/>
      </dsp:nvSpPr>
      <dsp:spPr>
        <a:xfrm>
          <a:off x="311764" y="233924"/>
          <a:ext cx="566845" cy="566845"/>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0903BC-AC2A-46A2-B105-FB3ACEFBE07D}">
      <dsp:nvSpPr>
        <dsp:cNvPr id="0" name=""/>
        <dsp:cNvSpPr/>
      </dsp:nvSpPr>
      <dsp:spPr>
        <a:xfrm>
          <a:off x="1190374" y="2033"/>
          <a:ext cx="3509134"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lvl="0" algn="l" defTabSz="977900">
            <a:lnSpc>
              <a:spcPct val="90000"/>
            </a:lnSpc>
            <a:spcBef>
              <a:spcPct val="0"/>
            </a:spcBef>
            <a:spcAft>
              <a:spcPct val="35000"/>
            </a:spcAft>
          </a:pPr>
          <a:r>
            <a:rPr lang="pl-PL" sz="2200" kern="1200" dirty="0"/>
            <a:t>My </a:t>
          </a:r>
          <a:r>
            <a:rPr lang="pl-PL" sz="2200" kern="1200" dirty="0" err="1"/>
            <a:t>name</a:t>
          </a:r>
          <a:r>
            <a:rPr lang="pl-PL" sz="2200" kern="1200" dirty="0"/>
            <a:t> </a:t>
          </a:r>
          <a:r>
            <a:rPr lang="pl-PL" sz="2200" kern="1200" dirty="0" err="1"/>
            <a:t>is</a:t>
          </a:r>
          <a:r>
            <a:rPr lang="pl-PL" sz="2200" kern="1200" dirty="0"/>
            <a:t>…../ Nazywam się…….</a:t>
          </a:r>
          <a:endParaRPr lang="en-US" sz="2200" kern="1200" dirty="0"/>
        </a:p>
      </dsp:txBody>
      <dsp:txXfrm>
        <a:off x="1190374" y="2033"/>
        <a:ext cx="3509134" cy="1030627"/>
      </dsp:txXfrm>
    </dsp:sp>
    <dsp:sp modelId="{BC861491-F140-4399-A94C-BEDBB755BB58}">
      <dsp:nvSpPr>
        <dsp:cNvPr id="0" name=""/>
        <dsp:cNvSpPr/>
      </dsp:nvSpPr>
      <dsp:spPr>
        <a:xfrm>
          <a:off x="0" y="1290317"/>
          <a:ext cx="4699509" cy="1030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B6EF0-D176-4586-863A-E2025F78250D}">
      <dsp:nvSpPr>
        <dsp:cNvPr id="0" name=""/>
        <dsp:cNvSpPr/>
      </dsp:nvSpPr>
      <dsp:spPr>
        <a:xfrm>
          <a:off x="311764" y="1522208"/>
          <a:ext cx="566845" cy="566845"/>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1FEB7E-0A04-4006-A90C-75CC276E69A7}">
      <dsp:nvSpPr>
        <dsp:cNvPr id="0" name=""/>
        <dsp:cNvSpPr/>
      </dsp:nvSpPr>
      <dsp:spPr>
        <a:xfrm>
          <a:off x="1190374" y="1290317"/>
          <a:ext cx="3509134"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lvl="0" algn="l" defTabSz="977900">
            <a:lnSpc>
              <a:spcPct val="90000"/>
            </a:lnSpc>
            <a:spcBef>
              <a:spcPct val="0"/>
            </a:spcBef>
            <a:spcAft>
              <a:spcPct val="35000"/>
            </a:spcAft>
          </a:pPr>
          <a:r>
            <a:rPr lang="pl-PL" sz="2200" kern="1200"/>
            <a:t>I am 13 years old. /Mam trzynaście lat.</a:t>
          </a:r>
          <a:endParaRPr lang="en-US" sz="2200" kern="1200"/>
        </a:p>
      </dsp:txBody>
      <dsp:txXfrm>
        <a:off x="1190374" y="1290317"/>
        <a:ext cx="3509134" cy="1030627"/>
      </dsp:txXfrm>
    </dsp:sp>
    <dsp:sp modelId="{9C8DA146-4E02-422E-9138-2F94DCAB68D4}">
      <dsp:nvSpPr>
        <dsp:cNvPr id="0" name=""/>
        <dsp:cNvSpPr/>
      </dsp:nvSpPr>
      <dsp:spPr>
        <a:xfrm>
          <a:off x="0" y="2578601"/>
          <a:ext cx="4699509" cy="1030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02EA-5573-47A2-B098-054A5B9580ED}">
      <dsp:nvSpPr>
        <dsp:cNvPr id="0" name=""/>
        <dsp:cNvSpPr/>
      </dsp:nvSpPr>
      <dsp:spPr>
        <a:xfrm>
          <a:off x="311764" y="2810493"/>
          <a:ext cx="566845" cy="566845"/>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CF4D42-DDD4-4B76-A42D-E9E9B5252B00}">
      <dsp:nvSpPr>
        <dsp:cNvPr id="0" name=""/>
        <dsp:cNvSpPr/>
      </dsp:nvSpPr>
      <dsp:spPr>
        <a:xfrm>
          <a:off x="1190374" y="2578601"/>
          <a:ext cx="3509134"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lvl="0" algn="l" defTabSz="977900">
            <a:lnSpc>
              <a:spcPct val="90000"/>
            </a:lnSpc>
            <a:spcBef>
              <a:spcPct val="0"/>
            </a:spcBef>
            <a:spcAft>
              <a:spcPct val="35000"/>
            </a:spcAft>
          </a:pPr>
          <a:r>
            <a:rPr lang="pl-PL" sz="2200" kern="1200" dirty="0"/>
            <a:t>I </a:t>
          </a:r>
          <a:r>
            <a:rPr lang="pl-PL" sz="2200" kern="1200" dirty="0" err="1"/>
            <a:t>am</a:t>
          </a:r>
          <a:r>
            <a:rPr lang="pl-PL" sz="2200" kern="1200" dirty="0"/>
            <a:t> from </a:t>
          </a:r>
          <a:r>
            <a:rPr lang="pl-PL" sz="2200" kern="1200" dirty="0" err="1"/>
            <a:t>Spain</a:t>
          </a:r>
          <a:r>
            <a:rPr lang="pl-PL" sz="2200" kern="1200" dirty="0"/>
            <a:t>/ Jestem z Hiszpanii</a:t>
          </a:r>
          <a:endParaRPr lang="en-US" sz="2200" kern="1200" dirty="0"/>
        </a:p>
      </dsp:txBody>
      <dsp:txXfrm>
        <a:off x="1190374" y="2578601"/>
        <a:ext cx="3509134" cy="1030627"/>
      </dsp:txXfrm>
    </dsp:sp>
    <dsp:sp modelId="{2C88A39E-94DA-497E-B43F-CFADE52BC226}">
      <dsp:nvSpPr>
        <dsp:cNvPr id="0" name=""/>
        <dsp:cNvSpPr/>
      </dsp:nvSpPr>
      <dsp:spPr>
        <a:xfrm>
          <a:off x="0" y="3866886"/>
          <a:ext cx="4699509" cy="1030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0098C-53F3-4CB4-B422-6CDDC83A878B}">
      <dsp:nvSpPr>
        <dsp:cNvPr id="0" name=""/>
        <dsp:cNvSpPr/>
      </dsp:nvSpPr>
      <dsp:spPr>
        <a:xfrm>
          <a:off x="311764" y="4098777"/>
          <a:ext cx="566845" cy="566845"/>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258E5E-FE2C-48AA-A0E1-8DE778B07136}">
      <dsp:nvSpPr>
        <dsp:cNvPr id="0" name=""/>
        <dsp:cNvSpPr/>
      </dsp:nvSpPr>
      <dsp:spPr>
        <a:xfrm>
          <a:off x="1190374" y="3866886"/>
          <a:ext cx="3509134"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lvl="0" algn="l" defTabSz="977900">
            <a:lnSpc>
              <a:spcPct val="90000"/>
            </a:lnSpc>
            <a:spcBef>
              <a:spcPct val="0"/>
            </a:spcBef>
            <a:spcAft>
              <a:spcPct val="35000"/>
            </a:spcAft>
          </a:pPr>
          <a:r>
            <a:rPr lang="pl-PL" sz="2200" kern="1200" dirty="0"/>
            <a:t>Nice to </a:t>
          </a:r>
          <a:r>
            <a:rPr lang="pl-PL" sz="2200" kern="1200" dirty="0" err="1"/>
            <a:t>meet</a:t>
          </a:r>
          <a:r>
            <a:rPr lang="pl-PL" sz="2200" kern="1200" dirty="0"/>
            <a:t> </a:t>
          </a:r>
          <a:r>
            <a:rPr lang="pl-PL" sz="2200" kern="1200" dirty="0" err="1"/>
            <a:t>you</a:t>
          </a:r>
          <a:r>
            <a:rPr lang="pl-PL" sz="2200" kern="1200" dirty="0"/>
            <a:t>/ Miło cię poznać.</a:t>
          </a:r>
          <a:endParaRPr lang="en-US" sz="2200" kern="1200" dirty="0"/>
        </a:p>
      </dsp:txBody>
      <dsp:txXfrm>
        <a:off x="1190374" y="3866886"/>
        <a:ext cx="3509134" cy="1030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F3193-9879-4A39-A3CF-221700C87423}" type="datetimeFigureOut">
              <a:rPr lang="pl-PL" smtClean="0"/>
              <a:t>2020-03-05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647AE-C544-45F4-A56E-A9F125D3E98D}"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3773490"/>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7113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247728"/>
            <a:ext cx="7765322" cy="543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48771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normAutofit/>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385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xmlns="" val="981606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3146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Text Placeholder 3"/>
          <p:cNvSpPr>
            <a:spLocks noGrp="1"/>
          </p:cNvSpPr>
          <p:nvPr>
            <p:ph type="body" sz="half" idx="15"/>
          </p:nvPr>
        </p:nvSpPr>
        <p:spPr>
          <a:xfrm>
            <a:off x="68534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764783"/>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3"/>
          <p:cNvSpPr>
            <a:spLocks noGrp="1"/>
          </p:cNvSpPr>
          <p:nvPr>
            <p:ph type="body" sz="half" idx="16"/>
          </p:nvPr>
        </p:nvSpPr>
        <p:spPr>
          <a:xfrm>
            <a:off x="333107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1" name="Text Placeholder 4"/>
          <p:cNvSpPr>
            <a:spLocks noGrp="1"/>
          </p:cNvSpPr>
          <p:nvPr>
            <p:ph type="body" sz="quarter" idx="13"/>
          </p:nvPr>
        </p:nvSpPr>
        <p:spPr>
          <a:xfrm>
            <a:off x="5974929"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ext Placeholder 3"/>
          <p:cNvSpPr>
            <a:spLocks noGrp="1"/>
          </p:cNvSpPr>
          <p:nvPr>
            <p:ph type="body" sz="half" idx="17"/>
          </p:nvPr>
        </p:nvSpPr>
        <p:spPr>
          <a:xfrm>
            <a:off x="5974929" y="2768111"/>
            <a:ext cx="2475738" cy="30230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pPr/>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89017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472" y="1818215"/>
            <a:ext cx="2504979"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02850" y="1818215"/>
            <a:ext cx="2504979"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4572443"/>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pPr/>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680632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728603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641947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pl-PL"/>
              <a:t>Kliknij, aby edytować styl</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3/5/2020</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3A98EE3D-8CD1-4C3F-BD1C-C98C9596463C}" type="slidenum">
              <a:rPr lang="en-US" smtClean="0"/>
              <a:pPr/>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19641946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0541382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245376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pl-PL"/>
              <a:t>Kliknij, aby edytować styl</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073ED0CC-082F-4160-86E5-0D6041F12778}" type="datetime1">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6510094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pl-PL"/>
              <a:t>Kliknij, aby edytować styl</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08774149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pl-PL"/>
              <a:t>Kliknij, aby edytować styl</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Content Placeholder 3"/>
          <p:cNvSpPr>
            <a:spLocks noGrp="1"/>
          </p:cNvSpPr>
          <p:nvPr>
            <p:ph sz="half" idx="2"/>
          </p:nvPr>
        </p:nvSpPr>
        <p:spPr>
          <a:xfrm>
            <a:off x="1443491" y="2824270"/>
            <a:ext cx="3125766" cy="264445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Content Placeholder 5"/>
          <p:cNvSpPr>
            <a:spLocks noGrp="1"/>
          </p:cNvSpPr>
          <p:nvPr>
            <p:ph sz="quarter" idx="4"/>
          </p:nvPr>
        </p:nvSpPr>
        <p:spPr>
          <a:xfrm>
            <a:off x="4889182" y="2821491"/>
            <a:ext cx="3125652" cy="263737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pPr/>
              <a:t>3/5/2020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16792526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pPr/>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51269289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D0CC-082F-4160-86E5-0D6041F12778}" type="datetime1">
              <a:rPr lang="en-US" smtClean="0"/>
              <a:pPr/>
              <a:t>3/5/2020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09677017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73ED0CC-082F-4160-86E5-0D6041F12778}" type="datetime1">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44521576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073ED0CC-082F-4160-86E5-0D6041F12778}" type="datetime1">
              <a:rPr lang="en-US" smtClean="0"/>
              <a:pPr/>
              <a:t>3/5/2020</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04910837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16428984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9723706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763439"/>
            <a:ext cx="7192913" cy="133349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5181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76450"/>
            <a:ext cx="364263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8037" y="2076451"/>
            <a:ext cx="364263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28953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346" y="1734507"/>
            <a:ext cx="37719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8768" y="1734507"/>
            <a:ext cx="3771900" cy="4099959"/>
          </a:xfrm>
          <a:prstGeom prst="rect">
            <a:avLst/>
          </a:prstGeom>
        </p:spPr>
      </p:pic>
      <p:sp>
        <p:nvSpPr>
          <p:cNvPr id="2" name="Title 1"/>
          <p:cNvSpPr>
            <a:spLocks noGrp="1"/>
          </p:cNvSpPr>
          <p:nvPr>
            <p:ph type="title"/>
          </p:nvPr>
        </p:nvSpPr>
        <p:spPr>
          <a:xfrm>
            <a:off x="685346" y="609600"/>
            <a:ext cx="776532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4510" y="1855153"/>
            <a:ext cx="3573573" cy="69249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784510" y="2702104"/>
            <a:ext cx="3573573"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72374" y="1855153"/>
            <a:ext cx="3584687" cy="692495"/>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72376" y="2702104"/>
            <a:ext cx="3584686"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pPr/>
              <a:t>3/5/2020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90376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pPr/>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30613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pPr/>
              <a:t>3/5/2020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58561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3641725" y="609601"/>
            <a:ext cx="4808943"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673351"/>
            <a:ext cx="2780167" cy="301625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19776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763702"/>
            <a:ext cx="4280924" cy="1675559"/>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05273" y="2679700"/>
            <a:ext cx="3441071" cy="313569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pPr/>
              <a:t>3/5/2020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10369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6.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76450"/>
            <a:ext cx="776532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6000750"/>
            <a:ext cx="2057400"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pPr/>
              <a:t>3/5/2020</a:t>
            </a:fld>
            <a:endParaRPr lang="en-US" dirty="0"/>
          </a:p>
        </p:txBody>
      </p:sp>
      <p:sp>
        <p:nvSpPr>
          <p:cNvPr id="5" name="Footer Placeholder 4"/>
          <p:cNvSpPr>
            <a:spLocks noGrp="1"/>
          </p:cNvSpPr>
          <p:nvPr>
            <p:ph type="ftr" sz="quarter" idx="3"/>
          </p:nvPr>
        </p:nvSpPr>
        <p:spPr>
          <a:xfrm>
            <a:off x="685347" y="6000750"/>
            <a:ext cx="5004649" cy="365125"/>
          </a:xfrm>
          <a:prstGeom prst="rect">
            <a:avLst/>
          </a:prstGeom>
        </p:spPr>
        <p:txBody>
          <a:bodyPr vert="horz" lIns="91440" tIns="45720" rIns="91440" bIns="45720" rtlCol="0" anchor="ctr"/>
          <a:lstStyle>
            <a:lvl1pPr algn="l">
              <a:defRPr sz="825">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6000750"/>
            <a:ext cx="565159"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633083785"/>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70" r:id="rId12"/>
    <p:sldLayoutId id="2147483765" r:id="rId13"/>
    <p:sldLayoutId id="2147483766" r:id="rId14"/>
    <p:sldLayoutId id="2147483767" r:id="rId15"/>
    <p:sldLayoutId id="2147483768" r:id="rId16"/>
    <p:sldLayoutId id="2147483769" r:id="rId17"/>
  </p:sldLayoutIdLst>
  <p:hf sldNum="0" hdr="0" ftr="0" dt="0"/>
  <p:txStyles>
    <p:titleStyle>
      <a:lvl1pPr algn="ctr" defTabSz="342900" rtl="0" eaLnBrk="1" latinLnBrk="0" hangingPunct="1">
        <a:lnSpc>
          <a:spcPct val="90000"/>
        </a:lnSpc>
        <a:spcBef>
          <a:spcPct val="0"/>
        </a:spcBef>
        <a:buNone/>
        <a:defRPr sz="36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10000"/>
        </a:lnSpc>
        <a:spcBef>
          <a:spcPct val="20000"/>
        </a:spcBef>
        <a:spcAft>
          <a:spcPts val="45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cstate="print">
            <a:extLst>
              <a:ext uri="{28A0092B-C50C-407E-A947-70E740481C1C}">
                <a14:useLocalDpi xmlns:a14="http://schemas.microsoft.com/office/drawing/2010/main" xmlns=""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73ED0CC-082F-4160-86E5-0D6041F12778}" type="datetime1">
              <a:rPr lang="en-US" smtClean="0"/>
              <a:pPr/>
              <a:t>3/5/2020</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10130288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Freeform 5">
            <a:extLst>
              <a:ext uri="{FF2B5EF4-FFF2-40B4-BE49-F238E27FC236}">
                <a16:creationId xmlns:a16="http://schemas.microsoft.com/office/drawing/2014/main" xmlns="" id="{608EAA06-5488-416B-B2B2-E552130110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703739" y="2179415"/>
            <a:ext cx="5742689" cy="2499172"/>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4" name="Obraz 3">
            <a:extLst>
              <a:ext uri="{FF2B5EF4-FFF2-40B4-BE49-F238E27FC236}">
                <a16:creationId xmlns:a16="http://schemas.microsoft.com/office/drawing/2014/main" xmlns="" id="{3E05A939-A59A-4FC4-B00C-7D6C86C2BAB3}"/>
              </a:ext>
            </a:extLst>
          </p:cNvPr>
          <p:cNvPicPr>
            <a:picLocks noChangeAspect="1"/>
          </p:cNvPicPr>
          <p:nvPr/>
        </p:nvPicPr>
        <p:blipFill>
          <a:blip r:embed="rId3" cstate="print"/>
          <a:stretch>
            <a:fillRect/>
          </a:stretch>
        </p:blipFill>
        <p:spPr>
          <a:xfrm>
            <a:off x="6921993" y="6122982"/>
            <a:ext cx="1905000" cy="542925"/>
          </a:xfrm>
          <a:prstGeom prst="rect">
            <a:avLst/>
          </a:prstGeom>
        </p:spPr>
      </p:pic>
      <p:pic>
        <p:nvPicPr>
          <p:cNvPr id="7" name="Obraz 6" descr="poland-1758844_1280.png"/>
          <p:cNvPicPr>
            <a:picLocks noChangeAspect="1"/>
          </p:cNvPicPr>
          <p:nvPr/>
        </p:nvPicPr>
        <p:blipFill>
          <a:blip r:embed="rId4" cstate="print"/>
          <a:stretch>
            <a:fillRect/>
          </a:stretch>
        </p:blipFill>
        <p:spPr>
          <a:xfrm>
            <a:off x="363821" y="258182"/>
            <a:ext cx="6737887" cy="6374673"/>
          </a:xfrm>
          <a:prstGeom prst="rect">
            <a:avLst/>
          </a:prstGeom>
        </p:spPr>
      </p:pic>
      <p:sp>
        <p:nvSpPr>
          <p:cNvPr id="2" name="Tytuł 1">
            <a:extLst>
              <a:ext uri="{FF2B5EF4-FFF2-40B4-BE49-F238E27FC236}">
                <a16:creationId xmlns:a16="http://schemas.microsoft.com/office/drawing/2014/main" xmlns="" id="{496DE889-3D4B-4055-9E5B-C41B50C7291E}"/>
              </a:ext>
            </a:extLst>
          </p:cNvPr>
          <p:cNvSpPr>
            <a:spLocks noGrp="1"/>
          </p:cNvSpPr>
          <p:nvPr>
            <p:ph type="ctrTitle"/>
          </p:nvPr>
        </p:nvSpPr>
        <p:spPr>
          <a:xfrm>
            <a:off x="1236745" y="3465718"/>
            <a:ext cx="5414966" cy="1371601"/>
          </a:xfrm>
        </p:spPr>
        <p:txBody>
          <a:bodyPr>
            <a:normAutofit/>
          </a:bodyPr>
          <a:lstStyle/>
          <a:p>
            <a:r>
              <a:rPr lang="pl-PL" sz="3600" b="1" dirty="0" smtClean="0"/>
              <a:t>Polish </a:t>
            </a:r>
            <a:r>
              <a:rPr lang="pl-PL" sz="3600" b="1" dirty="0"/>
              <a:t>Language</a:t>
            </a:r>
          </a:p>
        </p:txBody>
      </p:sp>
      <p:sp>
        <p:nvSpPr>
          <p:cNvPr id="3" name="Podtytuł 2">
            <a:extLst>
              <a:ext uri="{FF2B5EF4-FFF2-40B4-BE49-F238E27FC236}">
                <a16:creationId xmlns:a16="http://schemas.microsoft.com/office/drawing/2014/main" xmlns="" id="{9FF63A17-2828-4FD0-992A-D505A6676C2D}"/>
              </a:ext>
            </a:extLst>
          </p:cNvPr>
          <p:cNvSpPr>
            <a:spLocks noGrp="1"/>
          </p:cNvSpPr>
          <p:nvPr>
            <p:ph type="subTitle" idx="1"/>
          </p:nvPr>
        </p:nvSpPr>
        <p:spPr>
          <a:xfrm>
            <a:off x="-588736" y="6070600"/>
            <a:ext cx="5414966" cy="787400"/>
          </a:xfrm>
        </p:spPr>
        <p:txBody>
          <a:bodyPr>
            <a:normAutofit/>
          </a:bodyPr>
          <a:lstStyle/>
          <a:p>
            <a:endParaRPr lang="pl-PL" sz="2000" b="1" dirty="0" smtClean="0">
              <a:solidFill>
                <a:srgbClr val="C37F4D"/>
              </a:solidFill>
            </a:endParaRPr>
          </a:p>
          <a:p>
            <a:endParaRPr lang="pl-PL" sz="2000" dirty="0">
              <a:solidFill>
                <a:srgbClr val="C37F4D"/>
              </a:solidFill>
            </a:endParaRPr>
          </a:p>
        </p:txBody>
      </p:sp>
    </p:spTree>
    <p:extLst>
      <p:ext uri="{BB962C8B-B14F-4D97-AF65-F5344CB8AC3E}">
        <p14:creationId xmlns:p14="http://schemas.microsoft.com/office/powerpoint/2010/main" xmlns="" val="3688086773"/>
      </p:ext>
    </p:extLst>
  </p:cSld>
  <p:clrMapOvr>
    <a:masterClrMapping/>
  </p:clrMapOvr>
  <mc:AlternateContent xmlns:mc="http://schemas.openxmlformats.org/markup-compatibility/2006">
    <mc:Choice xmlns:p14="http://schemas.microsoft.com/office/powerpoint/2010/main" xmlns="" Requires="p14">
      <p:transition spd="slow" p14:dur="2000" advTm="4000"/>
    </mc:Choice>
    <mc:Fallback>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A9A8B92-8B8F-4E15-BD9A-62131DAFA13F}"/>
              </a:ext>
            </a:extLst>
          </p:cNvPr>
          <p:cNvSpPr>
            <a:spLocks noGrp="1"/>
          </p:cNvSpPr>
          <p:nvPr>
            <p:ph type="title"/>
          </p:nvPr>
        </p:nvSpPr>
        <p:spPr>
          <a:xfrm>
            <a:off x="693332" y="1023257"/>
            <a:ext cx="2799676" cy="4570457"/>
          </a:xfrm>
          <a:effectLst/>
        </p:spPr>
        <p:txBody>
          <a:bodyPr>
            <a:normAutofit/>
          </a:bodyPr>
          <a:lstStyle/>
          <a:p>
            <a:pPr algn="l"/>
            <a:r>
              <a:rPr lang="pl-PL" dirty="0"/>
              <a:t/>
            </a:r>
            <a:br>
              <a:rPr lang="pl-PL" dirty="0"/>
            </a:br>
            <a:r>
              <a:rPr lang="pl-PL" dirty="0"/>
              <a:t/>
            </a:r>
            <a:br>
              <a:rPr lang="pl-PL" dirty="0"/>
            </a:br>
            <a:r>
              <a:rPr lang="pl-PL" dirty="0" err="1"/>
              <a:t>Polish</a:t>
            </a:r>
            <a:r>
              <a:rPr lang="pl-PL" dirty="0"/>
              <a:t> </a:t>
            </a:r>
            <a:r>
              <a:rPr lang="pl-PL" dirty="0" err="1"/>
              <a:t>language</a:t>
            </a:r>
            <a:r>
              <a:rPr lang="pl-PL" dirty="0"/>
              <a:t> </a:t>
            </a:r>
            <a:r>
              <a:rPr lang="pl-PL" dirty="0" err="1"/>
              <a:t>today</a:t>
            </a:r>
            <a:endParaRPr lang="pl-PL" dirty="0"/>
          </a:p>
        </p:txBody>
      </p:sp>
      <p:cxnSp>
        <p:nvCxnSpPr>
          <p:cNvPr id="12" name="Straight Connector 11">
            <a:extLst>
              <a:ext uri="{FF2B5EF4-FFF2-40B4-BE49-F238E27FC236}">
                <a16:creationId xmlns:a16="http://schemas.microsoft.com/office/drawing/2014/main" xmlns=""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726278"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FAE375B5-91DE-46EB-8B42-55DABF5439EA}"/>
              </a:ext>
            </a:extLst>
          </p:cNvPr>
          <p:cNvSpPr>
            <a:spLocks noGrp="1"/>
          </p:cNvSpPr>
          <p:nvPr>
            <p:ph idx="1"/>
          </p:nvPr>
        </p:nvSpPr>
        <p:spPr>
          <a:xfrm>
            <a:off x="3939420" y="1023257"/>
            <a:ext cx="4519233" cy="4570457"/>
          </a:xfrm>
          <a:effectLst/>
        </p:spPr>
        <p:txBody>
          <a:bodyPr anchor="ctr">
            <a:normAutofit/>
          </a:bodyPr>
          <a:lstStyle/>
          <a:p>
            <a:r>
              <a:rPr lang="en-US" dirty="0"/>
              <a:t>There are over 50 million Polish-language speakers around the </a:t>
            </a:r>
            <a:r>
              <a:rPr lang="pl-PL" dirty="0" err="1"/>
              <a:t>world</a:t>
            </a:r>
            <a:r>
              <a:rPr lang="en-US" dirty="0"/>
              <a:t> and it is one of the official languages of the European Union.</a:t>
            </a:r>
            <a:endParaRPr lang="pl-PL" dirty="0"/>
          </a:p>
          <a:p>
            <a:r>
              <a:rPr lang="en-US" dirty="0"/>
              <a:t>It is also spoken as a second language in Northern Czech Republic and Slovakia, western parts of Belarus and Ukraine as well as in Central-Eastern Lithuania and Latvia. </a:t>
            </a:r>
            <a:endParaRPr lang="pl-PL" dirty="0"/>
          </a:p>
          <a:p>
            <a:r>
              <a:rPr lang="en-US" dirty="0"/>
              <a:t>Because of the emigration from Poland during different time periods, most notably after World War II, millions of Polish speakers can be found in countries such as Canada, Argentina, Brazil, Israel, Australia, the United Kingdom and the United States.</a:t>
            </a:r>
            <a:endParaRPr lang="pl-PL" dirty="0"/>
          </a:p>
        </p:txBody>
      </p:sp>
      <p:pic>
        <p:nvPicPr>
          <p:cNvPr id="9" name="Picture 2">
            <a:extLst>
              <a:ext uri="{FF2B5EF4-FFF2-40B4-BE49-F238E27FC236}">
                <a16:creationId xmlns:a16="http://schemas.microsoft.com/office/drawing/2014/main" xmlns="" id="{A7A1B080-0435-4243-B062-CD92DCD40B1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9110" y="6028627"/>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55022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7831C7B-1D24-43FF-B429-7F629CBC52FB}"/>
              </a:ext>
            </a:extLst>
          </p:cNvPr>
          <p:cNvSpPr>
            <a:spLocks noGrp="1"/>
          </p:cNvSpPr>
          <p:nvPr>
            <p:ph type="title"/>
          </p:nvPr>
        </p:nvSpPr>
        <p:spPr/>
        <p:txBody>
          <a:bodyPr>
            <a:noAutofit/>
          </a:bodyPr>
          <a:lstStyle/>
          <a:p>
            <a:r>
              <a:rPr lang="en-US" sz="1800" b="1" dirty="0">
                <a:latin typeface="Goudy Old Style" pitchFamily="18" charset="0"/>
              </a:rPr>
              <a:t>Polish is written with the standardized Polish alphabet, which has nine additions to the letters of the basic Latin </a:t>
            </a:r>
            <a:r>
              <a:rPr lang="en-US" sz="1800" b="1" dirty="0" smtClean="0">
                <a:latin typeface="Goudy Old Style" pitchFamily="18" charset="0"/>
              </a:rPr>
              <a:t>script</a:t>
            </a:r>
            <a:r>
              <a:rPr lang="pl-PL" sz="1800" b="1" dirty="0" smtClean="0">
                <a:latin typeface="Goudy Old Style" pitchFamily="18" charset="0"/>
              </a:rPr>
              <a:t>                                                      </a:t>
            </a:r>
            <a:r>
              <a:rPr lang="en-US" sz="1800" b="1" dirty="0" smtClean="0">
                <a:latin typeface="Goudy Old Style" pitchFamily="18" charset="0"/>
              </a:rPr>
              <a:t> </a:t>
            </a:r>
            <a:r>
              <a:rPr lang="en-US" sz="1800" b="1" dirty="0">
                <a:latin typeface="Goudy Old Style" pitchFamily="18" charset="0"/>
              </a:rPr>
              <a:t>(ą, ć, ę, ł, ń, ó, ś, ź, ż). </a:t>
            </a:r>
            <a:r>
              <a:rPr lang="pl-PL" sz="1800" b="1" dirty="0">
                <a:latin typeface="Goudy Old Style" pitchFamily="18" charset="0"/>
              </a:rPr>
              <a:t/>
            </a:r>
            <a:br>
              <a:rPr lang="pl-PL" sz="1800" b="1" dirty="0">
                <a:latin typeface="Goudy Old Style" pitchFamily="18" charset="0"/>
              </a:rPr>
            </a:br>
            <a:endParaRPr lang="pl-PL" sz="1800" b="1" dirty="0">
              <a:latin typeface="Goudy Old Style" pitchFamily="18" charset="0"/>
            </a:endParaRPr>
          </a:p>
        </p:txBody>
      </p:sp>
      <p:sp>
        <p:nvSpPr>
          <p:cNvPr id="3" name="Symbol zastępczy zawartości 2">
            <a:extLst>
              <a:ext uri="{FF2B5EF4-FFF2-40B4-BE49-F238E27FC236}">
                <a16:creationId xmlns:a16="http://schemas.microsoft.com/office/drawing/2014/main" xmlns="" id="{1DC58A2B-148E-417E-8B38-F5019512C882}"/>
              </a:ext>
            </a:extLst>
          </p:cNvPr>
          <p:cNvSpPr>
            <a:spLocks noGrp="1"/>
          </p:cNvSpPr>
          <p:nvPr>
            <p:ph idx="1"/>
          </p:nvPr>
        </p:nvSpPr>
        <p:spPr/>
        <p:txBody>
          <a:bodyPr>
            <a:normAutofit fontScale="92500" lnSpcReduction="20000"/>
          </a:bodyPr>
          <a:lstStyle/>
          <a:p>
            <a:r>
              <a:rPr lang="en-US" dirty="0">
                <a:latin typeface="Goudy Old Style" pitchFamily="18" charset="0"/>
              </a:rPr>
              <a:t>Among the major languages, it is most closely related to Slovak and Czech, but differs from other Slavic varieties in terms of pronunciation and general grammar. </a:t>
            </a:r>
            <a:endParaRPr lang="pl-PL" dirty="0">
              <a:latin typeface="Goudy Old Style" pitchFamily="18" charset="0"/>
            </a:endParaRPr>
          </a:p>
          <a:p>
            <a:r>
              <a:rPr lang="en-US" dirty="0">
                <a:latin typeface="Goudy Old Style" pitchFamily="18" charset="0"/>
              </a:rPr>
              <a:t>In addition, Polish was profoundly influenced by Germanic languages, most notably German, and Italic languages like Latin and French, which contributed to a large number of loanwords and similar grammatical structures.</a:t>
            </a:r>
            <a:endParaRPr lang="pl-PL" dirty="0">
              <a:latin typeface="Goudy Old Style" pitchFamily="18" charset="0"/>
            </a:endParaRPr>
          </a:p>
          <a:p>
            <a:r>
              <a:rPr lang="en-US" dirty="0">
                <a:latin typeface="Goudy Old Style" pitchFamily="18" charset="0"/>
              </a:rPr>
              <a:t> Polish currently has the largest number of speakers of the West Slavic group and is also the second most widely spoken Slavic language.</a:t>
            </a:r>
            <a:endParaRPr lang="pl-PL" dirty="0">
              <a:latin typeface="Goudy Old Style" pitchFamily="18" charset="0"/>
            </a:endParaRPr>
          </a:p>
        </p:txBody>
      </p:sp>
      <p:pic>
        <p:nvPicPr>
          <p:cNvPr id="4" name="Picture 2">
            <a:extLst>
              <a:ext uri="{FF2B5EF4-FFF2-40B4-BE49-F238E27FC236}">
                <a16:creationId xmlns:a16="http://schemas.microsoft.com/office/drawing/2014/main" xmlns="" id="{B1799482-02E2-49B8-ACBC-0257B6199F1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9110" y="6028627"/>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8899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DF67FE87-B237-4419-829A-5B1D37E3B48F}"/>
              </a:ext>
            </a:extLst>
          </p:cNvPr>
          <p:cNvSpPr>
            <a:spLocks noGrp="1"/>
          </p:cNvSpPr>
          <p:nvPr>
            <p:ph type="title"/>
          </p:nvPr>
        </p:nvSpPr>
        <p:spPr>
          <a:xfrm>
            <a:off x="693332" y="1023258"/>
            <a:ext cx="2799676" cy="1034142"/>
          </a:xfrm>
          <a:effectLst/>
        </p:spPr>
        <p:txBody>
          <a:bodyPr>
            <a:normAutofit/>
          </a:bodyPr>
          <a:lstStyle/>
          <a:p>
            <a:pPr algn="l"/>
            <a:r>
              <a:rPr lang="pl-PL" dirty="0" err="1"/>
              <a:t>Dialects</a:t>
            </a:r>
            <a:endParaRPr lang="pl-PL" dirty="0"/>
          </a:p>
        </p:txBody>
      </p:sp>
      <p:cxnSp>
        <p:nvCxnSpPr>
          <p:cNvPr id="12" name="Straight Connector 11">
            <a:extLst>
              <a:ext uri="{FF2B5EF4-FFF2-40B4-BE49-F238E27FC236}">
                <a16:creationId xmlns:a16="http://schemas.microsoft.com/office/drawing/2014/main" xmlns=""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726278"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09942675-6002-4A19-9C2E-E173C6D28FDA}"/>
              </a:ext>
            </a:extLst>
          </p:cNvPr>
          <p:cNvSpPr>
            <a:spLocks noGrp="1"/>
          </p:cNvSpPr>
          <p:nvPr>
            <p:ph idx="1"/>
          </p:nvPr>
        </p:nvSpPr>
        <p:spPr>
          <a:xfrm>
            <a:off x="3939420" y="1023257"/>
            <a:ext cx="4519233" cy="4570457"/>
          </a:xfrm>
          <a:effectLst/>
        </p:spPr>
        <p:txBody>
          <a:bodyPr anchor="ctr">
            <a:noAutofit/>
          </a:bodyPr>
          <a:lstStyle/>
          <a:p>
            <a:pPr>
              <a:lnSpc>
                <a:spcPct val="100000"/>
              </a:lnSpc>
            </a:pPr>
            <a:r>
              <a:rPr lang="en-US" dirty="0">
                <a:solidFill>
                  <a:schemeClr val="tx1"/>
                </a:solidFill>
              </a:rPr>
              <a:t>Polish has traditionally been described as consisting of four or five main regional dialects:</a:t>
            </a:r>
          </a:p>
          <a:p>
            <a:pPr>
              <a:lnSpc>
                <a:spcPct val="100000"/>
              </a:lnSpc>
            </a:pPr>
            <a:endParaRPr lang="en-US" dirty="0">
              <a:solidFill>
                <a:schemeClr val="tx1"/>
              </a:solidFill>
            </a:endParaRPr>
          </a:p>
          <a:p>
            <a:pPr>
              <a:lnSpc>
                <a:spcPct val="100000"/>
              </a:lnSpc>
            </a:pPr>
            <a:r>
              <a:rPr lang="en-US" b="1" dirty="0">
                <a:solidFill>
                  <a:schemeClr val="tx1"/>
                </a:solidFill>
              </a:rPr>
              <a:t>Greater Polish</a:t>
            </a:r>
            <a:r>
              <a:rPr lang="en-US" dirty="0">
                <a:solidFill>
                  <a:schemeClr val="tx1"/>
                </a:solidFill>
              </a:rPr>
              <a:t>, spoken in the west</a:t>
            </a:r>
          </a:p>
          <a:p>
            <a:pPr>
              <a:lnSpc>
                <a:spcPct val="100000"/>
              </a:lnSpc>
            </a:pPr>
            <a:r>
              <a:rPr lang="en-US" b="1" dirty="0">
                <a:solidFill>
                  <a:schemeClr val="tx1"/>
                </a:solidFill>
              </a:rPr>
              <a:t>Lesser Polish</a:t>
            </a:r>
            <a:r>
              <a:rPr lang="en-US" dirty="0">
                <a:solidFill>
                  <a:schemeClr val="tx1"/>
                </a:solidFill>
              </a:rPr>
              <a:t>, spoken in the south and southeast</a:t>
            </a:r>
          </a:p>
          <a:p>
            <a:pPr>
              <a:lnSpc>
                <a:spcPct val="100000"/>
              </a:lnSpc>
            </a:pPr>
            <a:r>
              <a:rPr lang="en-US" b="1" dirty="0">
                <a:solidFill>
                  <a:schemeClr val="tx1"/>
                </a:solidFill>
              </a:rPr>
              <a:t>Masovian, </a:t>
            </a:r>
            <a:r>
              <a:rPr lang="en-US" dirty="0">
                <a:solidFill>
                  <a:schemeClr val="tx1"/>
                </a:solidFill>
              </a:rPr>
              <a:t>spoken throughout the central and eastern parts of the country</a:t>
            </a:r>
          </a:p>
          <a:p>
            <a:pPr>
              <a:lnSpc>
                <a:spcPct val="100000"/>
              </a:lnSpc>
            </a:pPr>
            <a:r>
              <a:rPr lang="en-US" b="1" dirty="0">
                <a:solidFill>
                  <a:schemeClr val="tx1"/>
                </a:solidFill>
              </a:rPr>
              <a:t>Silesian</a:t>
            </a:r>
            <a:r>
              <a:rPr lang="en-US" dirty="0">
                <a:solidFill>
                  <a:schemeClr val="tx1"/>
                </a:solidFill>
              </a:rPr>
              <a:t>, spoken in the southwest (also considered a separate language, see comment below)</a:t>
            </a:r>
          </a:p>
          <a:p>
            <a:pPr>
              <a:lnSpc>
                <a:spcPct val="100000"/>
              </a:lnSpc>
            </a:pPr>
            <a:r>
              <a:rPr lang="en-US" b="1" dirty="0">
                <a:solidFill>
                  <a:schemeClr val="tx1"/>
                </a:solidFill>
              </a:rPr>
              <a:t>Kashubian</a:t>
            </a:r>
            <a:r>
              <a:rPr lang="en-US" dirty="0">
                <a:solidFill>
                  <a:schemeClr val="tx1"/>
                </a:solidFill>
              </a:rPr>
              <a:t>, spoken in Pomerania west of </a:t>
            </a:r>
            <a:r>
              <a:rPr lang="en-US" dirty="0" err="1">
                <a:solidFill>
                  <a:schemeClr val="tx1"/>
                </a:solidFill>
              </a:rPr>
              <a:t>Gdańsk</a:t>
            </a:r>
            <a:r>
              <a:rPr lang="en-US" dirty="0">
                <a:solidFill>
                  <a:schemeClr val="tx1"/>
                </a:solidFill>
              </a:rPr>
              <a:t> on the Baltic Sea, is thought of either as a fifth Polish dialect or a distinct language, depending on the criteria used</a:t>
            </a:r>
            <a:endParaRPr lang="pl-PL" dirty="0">
              <a:solidFill>
                <a:schemeClr val="tx1"/>
              </a:solidFill>
            </a:endParaRPr>
          </a:p>
        </p:txBody>
      </p:sp>
      <p:pic>
        <p:nvPicPr>
          <p:cNvPr id="4" name="Obraz 3">
            <a:extLst>
              <a:ext uri="{FF2B5EF4-FFF2-40B4-BE49-F238E27FC236}">
                <a16:creationId xmlns:a16="http://schemas.microsoft.com/office/drawing/2014/main" xmlns="" id="{C1774726-6640-44F1-BCAC-E43DC9467A41}"/>
              </a:ext>
            </a:extLst>
          </p:cNvPr>
          <p:cNvPicPr>
            <a:picLocks noChangeAspect="1"/>
          </p:cNvPicPr>
          <p:nvPr/>
        </p:nvPicPr>
        <p:blipFill>
          <a:blip r:embed="rId2" cstate="print"/>
          <a:stretch>
            <a:fillRect/>
          </a:stretch>
        </p:blipFill>
        <p:spPr>
          <a:xfrm>
            <a:off x="285750" y="2542477"/>
            <a:ext cx="3787201" cy="3501057"/>
          </a:xfrm>
          <a:prstGeom prst="rect">
            <a:avLst/>
          </a:prstGeom>
        </p:spPr>
      </p:pic>
      <p:pic>
        <p:nvPicPr>
          <p:cNvPr id="9" name="Picture 2">
            <a:extLst>
              <a:ext uri="{FF2B5EF4-FFF2-40B4-BE49-F238E27FC236}">
                <a16:creationId xmlns:a16="http://schemas.microsoft.com/office/drawing/2014/main" xmlns="" id="{B98D535A-1DAD-4365-A5AC-7B2F0C0BF06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09110" y="6028627"/>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25930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5000">
              <a:srgbClr val="FF0000"/>
            </a:gs>
            <a:gs pos="47000">
              <a:schemeClr val="tx1"/>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70A317-DCED-4E80-AA2D-467D8702E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ytuł 1">
            <a:extLst>
              <a:ext uri="{FF2B5EF4-FFF2-40B4-BE49-F238E27FC236}">
                <a16:creationId xmlns:a16="http://schemas.microsoft.com/office/drawing/2014/main" xmlns="" id="{7316E165-54BC-463F-8A1E-1E5F893A72A6}"/>
              </a:ext>
            </a:extLst>
          </p:cNvPr>
          <p:cNvSpPr>
            <a:spLocks noGrp="1"/>
          </p:cNvSpPr>
          <p:nvPr>
            <p:ph type="title"/>
          </p:nvPr>
        </p:nvSpPr>
        <p:spPr>
          <a:xfrm>
            <a:off x="486542" y="542925"/>
            <a:ext cx="2844380" cy="5473753"/>
          </a:xfrm>
        </p:spPr>
        <p:txBody>
          <a:bodyPr vert="horz" lIns="68580" tIns="34290" rIns="68580" bIns="34290" rtlCol="0" anchor="b">
            <a:normAutofit/>
          </a:bodyPr>
          <a:lstStyle/>
          <a:p>
            <a:pPr algn="l"/>
            <a:r>
              <a:rPr lang="pl-PL" sz="2100" dirty="0" err="1">
                <a:solidFill>
                  <a:schemeClr val="bg1"/>
                </a:solidFill>
              </a:rPr>
              <a:t>National</a:t>
            </a:r>
            <a:r>
              <a:rPr lang="pl-PL" sz="2100" dirty="0">
                <a:solidFill>
                  <a:schemeClr val="bg1"/>
                </a:solidFill>
              </a:rPr>
              <a:t> </a:t>
            </a:r>
            <a:r>
              <a:rPr lang="en-US" sz="2100" dirty="0">
                <a:solidFill>
                  <a:schemeClr val="bg1"/>
                </a:solidFill>
              </a:rPr>
              <a:t>anthem</a:t>
            </a:r>
            <a:r>
              <a:rPr lang="pl-PL" sz="2100" dirty="0">
                <a:solidFill>
                  <a:schemeClr val="bg1"/>
                </a:solidFill>
              </a:rPr>
              <a:t> of Poland- </a:t>
            </a:r>
            <a:r>
              <a:rPr lang="en-US" sz="2100" dirty="0" err="1">
                <a:solidFill>
                  <a:schemeClr val="bg1"/>
                </a:solidFill>
              </a:rPr>
              <a:t>Dąbrowski's</a:t>
            </a:r>
            <a:r>
              <a:rPr lang="en-US" sz="2100" dirty="0">
                <a:solidFill>
                  <a:schemeClr val="bg1"/>
                </a:solidFill>
              </a:rPr>
              <a:t> Mazurka</a:t>
            </a:r>
            <a:r>
              <a:rPr lang="pl-PL" sz="2100" dirty="0">
                <a:solidFill>
                  <a:schemeClr val="bg1"/>
                </a:solidFill>
              </a:rPr>
              <a:t/>
            </a:r>
            <a:br>
              <a:rPr lang="pl-PL" sz="2100" dirty="0">
                <a:solidFill>
                  <a:schemeClr val="bg1"/>
                </a:solidFill>
              </a:rPr>
            </a:br>
            <a:r>
              <a:rPr lang="pl-PL" sz="2100" dirty="0">
                <a:solidFill>
                  <a:schemeClr val="bg1"/>
                </a:solidFill>
              </a:rPr>
              <a:t/>
            </a:r>
            <a:br>
              <a:rPr lang="pl-PL" sz="2100" dirty="0">
                <a:solidFill>
                  <a:schemeClr val="bg1"/>
                </a:solidFill>
              </a:rPr>
            </a:br>
            <a:r>
              <a:rPr lang="en-US" sz="2100" i="0" dirty="0">
                <a:solidFill>
                  <a:schemeClr val="bg1"/>
                </a:solidFill>
              </a:rPr>
              <a:t>The first two verses:</a:t>
            </a:r>
            <a:r>
              <a:rPr lang="pl-PL" sz="2100" i="0" dirty="0">
                <a:solidFill>
                  <a:schemeClr val="bg1"/>
                </a:solidFill>
              </a:rPr>
              <a:t/>
            </a:r>
            <a:br>
              <a:rPr lang="pl-PL" sz="2100" i="0" dirty="0">
                <a:solidFill>
                  <a:schemeClr val="bg1"/>
                </a:solidFill>
              </a:rPr>
            </a:br>
            <a:r>
              <a:rPr lang="en-US" sz="2100" dirty="0">
                <a:solidFill>
                  <a:schemeClr val="bg1"/>
                </a:solidFill>
              </a:rPr>
              <a:t/>
            </a:r>
            <a:br>
              <a:rPr lang="en-US" sz="2100" dirty="0">
                <a:solidFill>
                  <a:schemeClr val="bg1"/>
                </a:solidFill>
              </a:rPr>
            </a:br>
            <a:r>
              <a:rPr lang="en-US" sz="2100" dirty="0">
                <a:solidFill>
                  <a:schemeClr val="bg1"/>
                </a:solidFill>
              </a:rPr>
              <a:t>Poland has not yet perished,</a:t>
            </a:r>
            <a:br>
              <a:rPr lang="en-US" sz="2100" dirty="0">
                <a:solidFill>
                  <a:schemeClr val="bg1"/>
                </a:solidFill>
              </a:rPr>
            </a:br>
            <a:r>
              <a:rPr lang="en-US" sz="2100" dirty="0">
                <a:solidFill>
                  <a:schemeClr val="bg1"/>
                </a:solidFill>
              </a:rPr>
              <a:t>So long as we still live.</a:t>
            </a:r>
            <a:br>
              <a:rPr lang="en-US" sz="2100" dirty="0">
                <a:solidFill>
                  <a:schemeClr val="bg1"/>
                </a:solidFill>
              </a:rPr>
            </a:br>
            <a:r>
              <a:rPr lang="en-US" sz="2100" dirty="0">
                <a:solidFill>
                  <a:schemeClr val="bg1"/>
                </a:solidFill>
              </a:rPr>
              <a:t>What the alien force has taken from us,</a:t>
            </a:r>
            <a:br>
              <a:rPr lang="en-US" sz="2100" dirty="0">
                <a:solidFill>
                  <a:schemeClr val="bg1"/>
                </a:solidFill>
              </a:rPr>
            </a:br>
            <a:r>
              <a:rPr lang="en-US" sz="2100" dirty="0">
                <a:solidFill>
                  <a:schemeClr val="bg1"/>
                </a:solidFill>
              </a:rPr>
              <a:t>We shall retrieve with a sabre.</a:t>
            </a:r>
            <a:br>
              <a:rPr lang="en-US" sz="2100" dirty="0">
                <a:solidFill>
                  <a:schemeClr val="bg1"/>
                </a:solidFill>
              </a:rPr>
            </a:br>
            <a:r>
              <a:rPr lang="en-US" sz="2100" dirty="0">
                <a:solidFill>
                  <a:schemeClr val="bg1"/>
                </a:solidFill>
              </a:rPr>
              <a:t> </a:t>
            </a:r>
            <a:br>
              <a:rPr lang="en-US" sz="2100" dirty="0">
                <a:solidFill>
                  <a:schemeClr val="bg1"/>
                </a:solidFill>
              </a:rPr>
            </a:br>
            <a:r>
              <a:rPr lang="en-US" sz="2100" dirty="0">
                <a:solidFill>
                  <a:schemeClr val="bg1"/>
                </a:solidFill>
              </a:rPr>
              <a:t>March, march, </a:t>
            </a:r>
            <a:r>
              <a:rPr lang="en-US" sz="2100" dirty="0" err="1">
                <a:solidFill>
                  <a:schemeClr val="bg1"/>
                </a:solidFill>
              </a:rPr>
              <a:t>Dąbrowski</a:t>
            </a:r>
            <a:r>
              <a:rPr lang="en-US" sz="2100" dirty="0">
                <a:solidFill>
                  <a:schemeClr val="bg1"/>
                </a:solidFill>
              </a:rPr>
              <a:t>,</a:t>
            </a:r>
            <a:br>
              <a:rPr lang="en-US" sz="2100" dirty="0">
                <a:solidFill>
                  <a:schemeClr val="bg1"/>
                </a:solidFill>
              </a:rPr>
            </a:br>
            <a:r>
              <a:rPr lang="en-US" sz="2100" dirty="0">
                <a:solidFill>
                  <a:schemeClr val="bg1"/>
                </a:solidFill>
              </a:rPr>
              <a:t>From the Italian land to Poland.</a:t>
            </a:r>
            <a:br>
              <a:rPr lang="en-US" sz="2100" dirty="0">
                <a:solidFill>
                  <a:schemeClr val="bg1"/>
                </a:solidFill>
              </a:rPr>
            </a:br>
            <a:r>
              <a:rPr lang="en-US" sz="2100" dirty="0">
                <a:solidFill>
                  <a:schemeClr val="bg1"/>
                </a:solidFill>
              </a:rPr>
              <a:t>Under your command</a:t>
            </a:r>
            <a:br>
              <a:rPr lang="en-US" sz="2100" dirty="0">
                <a:solidFill>
                  <a:schemeClr val="bg1"/>
                </a:solidFill>
              </a:rPr>
            </a:br>
            <a:r>
              <a:rPr lang="en-US" sz="2100" dirty="0">
                <a:solidFill>
                  <a:schemeClr val="bg1"/>
                </a:solidFill>
              </a:rPr>
              <a:t>We shall rejoin the nation.</a:t>
            </a:r>
          </a:p>
        </p:txBody>
      </p:sp>
      <p:sp>
        <p:nvSpPr>
          <p:cNvPr id="11" name="Rectangle 10">
            <a:extLst>
              <a:ext uri="{FF2B5EF4-FFF2-40B4-BE49-F238E27FC236}">
                <a16:creationId xmlns:a16="http://schemas.microsoft.com/office/drawing/2014/main" xmlns="" id="{A6D87845-294F-40CB-BC48-46455460D2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1754" y="857250"/>
            <a:ext cx="5652247"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Symbol zastępczy zawartości 3">
            <a:extLst>
              <a:ext uri="{FF2B5EF4-FFF2-40B4-BE49-F238E27FC236}">
                <a16:creationId xmlns:a16="http://schemas.microsoft.com/office/drawing/2014/main" xmlns="" id="{C0539644-CDF9-4311-A6FC-BBE1A9264D9D}"/>
              </a:ext>
            </a:extLst>
          </p:cNvPr>
          <p:cNvPicPr>
            <a:picLocks noGrp="1" noChangeAspect="1"/>
          </p:cNvPicPr>
          <p:nvPr>
            <p:ph idx="1"/>
          </p:nvPr>
        </p:nvPicPr>
        <p:blipFill>
          <a:blip r:embed="rId2" cstate="print"/>
          <a:stretch>
            <a:fillRect/>
          </a:stretch>
        </p:blipFill>
        <p:spPr>
          <a:xfrm>
            <a:off x="3923931" y="69797"/>
            <a:ext cx="3900048" cy="5473753"/>
          </a:xfrm>
          <a:prstGeom prst="rect">
            <a:avLst/>
          </a:prstGeom>
        </p:spPr>
      </p:pic>
      <p:pic>
        <p:nvPicPr>
          <p:cNvPr id="6146" name="Picture 2">
            <a:extLst>
              <a:ext uri="{FF2B5EF4-FFF2-40B4-BE49-F238E27FC236}">
                <a16:creationId xmlns:a16="http://schemas.microsoft.com/office/drawing/2014/main" xmlns="" id="{E00D9FDC-5788-445A-9444-3EDB842D010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1478" y="6315075"/>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402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1000">
              <a:srgbClr val="00B050"/>
            </a:gs>
            <a:gs pos="91000">
              <a:schemeClr val="tx1"/>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0EE7562-99F4-4F05-920C-8BAA9922CC7A}"/>
              </a:ext>
            </a:extLst>
          </p:cNvPr>
          <p:cNvSpPr>
            <a:spLocks noGrp="1"/>
          </p:cNvSpPr>
          <p:nvPr>
            <p:ph type="title"/>
          </p:nvPr>
        </p:nvSpPr>
        <p:spPr>
          <a:xfrm>
            <a:off x="685346" y="440918"/>
            <a:ext cx="7765322" cy="1257300"/>
          </a:xfrm>
        </p:spPr>
        <p:txBody>
          <a:bodyPr/>
          <a:lstStyle/>
          <a:p>
            <a:r>
              <a:rPr lang="pl-PL" b="1" dirty="0"/>
              <a:t>Language </a:t>
            </a:r>
            <a:r>
              <a:rPr lang="pl-PL" b="1" dirty="0" err="1"/>
              <a:t>loanwords</a:t>
            </a:r>
            <a:r>
              <a:rPr lang="pl-PL" b="1" dirty="0"/>
              <a:t> from Spanish</a:t>
            </a:r>
          </a:p>
        </p:txBody>
      </p:sp>
      <p:pic>
        <p:nvPicPr>
          <p:cNvPr id="7170" name="Picture 2">
            <a:extLst>
              <a:ext uri="{FF2B5EF4-FFF2-40B4-BE49-F238E27FC236}">
                <a16:creationId xmlns:a16="http://schemas.microsoft.com/office/drawing/2014/main" xmlns="" id="{BB5933DC-C1E4-410F-A285-7EC56D50BB2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9110" y="6028627"/>
            <a:ext cx="1905000" cy="5429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Prostokąt 8">
            <a:extLst>
              <a:ext uri="{FF2B5EF4-FFF2-40B4-BE49-F238E27FC236}">
                <a16:creationId xmlns:a16="http://schemas.microsoft.com/office/drawing/2014/main" xmlns="" id="{1763220C-3DE9-4416-A649-D06CA87C8299}"/>
              </a:ext>
            </a:extLst>
          </p:cNvPr>
          <p:cNvSpPr/>
          <p:nvPr/>
        </p:nvSpPr>
        <p:spPr>
          <a:xfrm>
            <a:off x="1557177" y="1978351"/>
            <a:ext cx="6021659" cy="4708981"/>
          </a:xfrm>
          <a:prstGeom prst="rect">
            <a:avLst/>
          </a:prstGeom>
        </p:spPr>
        <p:txBody>
          <a:bodyPr wrap="square" numCol="2">
            <a:spAutoFit/>
          </a:bodyPr>
          <a:lstStyle/>
          <a:p>
            <a:pPr marL="285750" indent="-285750">
              <a:buFont typeface="Arial" panose="020B0604020202020204" pitchFamily="34" charset="0"/>
              <a:buChar char="•"/>
            </a:pPr>
            <a:r>
              <a:rPr lang="pl-PL" sz="2000" dirty="0"/>
              <a:t>parasol</a:t>
            </a:r>
          </a:p>
          <a:p>
            <a:pPr marL="285750" indent="-285750">
              <a:buFont typeface="Arial" panose="020B0604020202020204" pitchFamily="34" charset="0"/>
              <a:buChar char="•"/>
            </a:pPr>
            <a:r>
              <a:rPr lang="pl-PL" sz="2000" dirty="0"/>
              <a:t>tortilla </a:t>
            </a:r>
          </a:p>
          <a:p>
            <a:pPr marL="285750" indent="-285750">
              <a:buFont typeface="Arial" panose="020B0604020202020204" pitchFamily="34" charset="0"/>
              <a:buChar char="•"/>
            </a:pPr>
            <a:r>
              <a:rPr lang="pl-PL" sz="2000" dirty="0" err="1"/>
              <a:t>paella</a:t>
            </a:r>
            <a:endParaRPr lang="pl-PL" sz="2000" dirty="0"/>
          </a:p>
          <a:p>
            <a:pPr marL="285750" indent="-285750">
              <a:buFont typeface="Arial" panose="020B0604020202020204" pitchFamily="34" charset="0"/>
              <a:buChar char="•"/>
            </a:pPr>
            <a:r>
              <a:rPr lang="pl-PL" sz="2000" dirty="0"/>
              <a:t>korrida (corrida)</a:t>
            </a:r>
          </a:p>
          <a:p>
            <a:pPr marL="285750" indent="-285750">
              <a:buFont typeface="Arial" panose="020B0604020202020204" pitchFamily="34" charset="0"/>
              <a:buChar char="•"/>
            </a:pPr>
            <a:r>
              <a:rPr lang="pl-PL" sz="2000" dirty="0"/>
              <a:t>ranczo, ponczo </a:t>
            </a:r>
          </a:p>
          <a:p>
            <a:pPr marL="285750" indent="-285750">
              <a:buFont typeface="Arial" panose="020B0604020202020204" pitchFamily="34" charset="0"/>
              <a:buChar char="•"/>
            </a:pPr>
            <a:r>
              <a:rPr lang="pl-PL" sz="2000" dirty="0"/>
              <a:t>muleta, banderilla, banderillero; toreador;</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kapeador, kapa; matador, pikador; tornado </a:t>
            </a:r>
          </a:p>
          <a:p>
            <a:pPr marL="285750" indent="-285750">
              <a:buFont typeface="Arial" panose="020B0604020202020204" pitchFamily="34" charset="0"/>
              <a:buChar char="•"/>
            </a:pPr>
            <a:r>
              <a:rPr lang="pl-PL" sz="2000" dirty="0"/>
              <a:t>patio</a:t>
            </a:r>
          </a:p>
          <a:p>
            <a:pPr marL="285750" indent="-285750">
              <a:buFont typeface="Arial" panose="020B0604020202020204" pitchFamily="34" charset="0"/>
              <a:buChar char="•"/>
            </a:pPr>
            <a:r>
              <a:rPr lang="pl-PL" sz="2000" dirty="0" err="1"/>
              <a:t>finito</a:t>
            </a:r>
            <a:endParaRPr lang="pl-PL" sz="2000" dirty="0"/>
          </a:p>
          <a:p>
            <a:pPr marL="285750" indent="-285750">
              <a:buFont typeface="Arial" panose="020B0604020202020204" pitchFamily="34" charset="0"/>
              <a:buChar char="•"/>
            </a:pPr>
            <a:r>
              <a:rPr lang="pl-PL" sz="2000" dirty="0"/>
              <a:t>embargo</a:t>
            </a:r>
          </a:p>
          <a:p>
            <a:pPr marL="285750" indent="-285750">
              <a:buFont typeface="Arial" panose="020B0604020202020204" pitchFamily="34" charset="0"/>
              <a:buChar char="•"/>
            </a:pPr>
            <a:r>
              <a:rPr lang="pl-PL" sz="2000" dirty="0"/>
              <a:t>bandera</a:t>
            </a:r>
          </a:p>
          <a:p>
            <a:pPr marL="285750" indent="-285750">
              <a:buFont typeface="Arial" panose="020B0604020202020204" pitchFamily="34" charset="0"/>
              <a:buChar char="•"/>
            </a:pPr>
            <a:r>
              <a:rPr lang="pl-PL" sz="2000" dirty="0"/>
              <a:t>albinos</a:t>
            </a:r>
          </a:p>
          <a:p>
            <a:pPr marL="285750" indent="-285750">
              <a:buFont typeface="Arial" panose="020B0604020202020204" pitchFamily="34" charset="0"/>
              <a:buChar char="•"/>
            </a:pPr>
            <a:r>
              <a:rPr lang="pl-PL" sz="2000" dirty="0"/>
              <a:t>macho</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p:txBody>
      </p:sp>
    </p:spTree>
    <p:extLst>
      <p:ext uri="{BB962C8B-B14F-4D97-AF65-F5344CB8AC3E}">
        <p14:creationId xmlns:p14="http://schemas.microsoft.com/office/powerpoint/2010/main" xmlns="" val="3665834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94AB646F-3BE3-47A3-B14F-9CB84F6BF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02A27BEC-393A-4CAF-8CC7-26FCFD2D32FD}"/>
              </a:ext>
            </a:extLst>
          </p:cNvPr>
          <p:cNvSpPr>
            <a:spLocks noGrp="1"/>
          </p:cNvSpPr>
          <p:nvPr>
            <p:ph type="title"/>
          </p:nvPr>
        </p:nvSpPr>
        <p:spPr>
          <a:xfrm>
            <a:off x="685346" y="609599"/>
            <a:ext cx="4483554" cy="1481150"/>
          </a:xfrm>
        </p:spPr>
        <p:txBody>
          <a:bodyPr>
            <a:normAutofit/>
          </a:bodyPr>
          <a:lstStyle/>
          <a:p>
            <a:r>
              <a:rPr lang="pl-PL" dirty="0" err="1">
                <a:solidFill>
                  <a:schemeClr val="bg1"/>
                </a:solidFill>
              </a:rPr>
              <a:t>Difficult</a:t>
            </a:r>
            <a:r>
              <a:rPr lang="pl-PL" dirty="0">
                <a:solidFill>
                  <a:schemeClr val="bg1"/>
                </a:solidFill>
              </a:rPr>
              <a:t> </a:t>
            </a:r>
            <a:r>
              <a:rPr lang="pl-PL" dirty="0" err="1">
                <a:solidFill>
                  <a:schemeClr val="bg1"/>
                </a:solidFill>
              </a:rPr>
              <a:t>words</a:t>
            </a:r>
            <a:r>
              <a:rPr lang="pl-PL" dirty="0">
                <a:solidFill>
                  <a:schemeClr val="bg1"/>
                </a:solidFill>
              </a:rPr>
              <a:t> for </a:t>
            </a:r>
            <a:r>
              <a:rPr lang="pl-PL" dirty="0" err="1">
                <a:solidFill>
                  <a:schemeClr val="bg1"/>
                </a:solidFill>
              </a:rPr>
              <a:t>foreigners</a:t>
            </a:r>
            <a:r>
              <a:rPr lang="pl-PL" dirty="0">
                <a:solidFill>
                  <a:schemeClr val="bg1"/>
                </a:solidFill>
              </a:rPr>
              <a:t>:</a:t>
            </a:r>
          </a:p>
        </p:txBody>
      </p:sp>
      <p:sp>
        <p:nvSpPr>
          <p:cNvPr id="3" name="Symbol zastępczy zawartości 2">
            <a:extLst>
              <a:ext uri="{FF2B5EF4-FFF2-40B4-BE49-F238E27FC236}">
                <a16:creationId xmlns:a16="http://schemas.microsoft.com/office/drawing/2014/main" xmlns="" id="{B6011329-D98F-4D39-A00B-9F3F399D919F}"/>
              </a:ext>
            </a:extLst>
          </p:cNvPr>
          <p:cNvSpPr>
            <a:spLocks noGrp="1"/>
          </p:cNvSpPr>
          <p:nvPr>
            <p:ph idx="1"/>
          </p:nvPr>
        </p:nvSpPr>
        <p:spPr>
          <a:xfrm>
            <a:off x="685346" y="2279176"/>
            <a:ext cx="4483554" cy="3415672"/>
          </a:xfrm>
        </p:spPr>
        <p:txBody>
          <a:bodyPr anchor="ctr">
            <a:normAutofit/>
          </a:bodyPr>
          <a:lstStyle/>
          <a:p>
            <a:r>
              <a:rPr lang="pl-PL" dirty="0">
                <a:solidFill>
                  <a:srgbClr val="002060"/>
                </a:solidFill>
              </a:rPr>
              <a:t>Drożdżówka – Bun</a:t>
            </a:r>
          </a:p>
          <a:p>
            <a:r>
              <a:rPr lang="pl-PL" dirty="0">
                <a:solidFill>
                  <a:srgbClr val="002060"/>
                </a:solidFill>
              </a:rPr>
              <a:t>Rabarbar - </a:t>
            </a:r>
            <a:r>
              <a:rPr lang="pl-PL" dirty="0" err="1">
                <a:solidFill>
                  <a:srgbClr val="002060"/>
                </a:solidFill>
              </a:rPr>
              <a:t>Rhubarb</a:t>
            </a:r>
            <a:endParaRPr lang="pl-PL" dirty="0">
              <a:solidFill>
                <a:srgbClr val="002060"/>
              </a:solidFill>
            </a:endParaRPr>
          </a:p>
          <a:p>
            <a:r>
              <a:rPr lang="pl-PL" dirty="0">
                <a:solidFill>
                  <a:srgbClr val="002060"/>
                </a:solidFill>
              </a:rPr>
              <a:t>Pszczoła - Bee</a:t>
            </a:r>
          </a:p>
          <a:p>
            <a:r>
              <a:rPr lang="pl-PL" dirty="0">
                <a:solidFill>
                  <a:srgbClr val="002060"/>
                </a:solidFill>
              </a:rPr>
              <a:t>Szczęście - </a:t>
            </a:r>
            <a:r>
              <a:rPr lang="pl-PL" dirty="0" err="1">
                <a:solidFill>
                  <a:srgbClr val="002060"/>
                </a:solidFill>
              </a:rPr>
              <a:t>Happiness</a:t>
            </a:r>
            <a:endParaRPr lang="pl-PL" dirty="0">
              <a:solidFill>
                <a:srgbClr val="002060"/>
              </a:solidFill>
            </a:endParaRPr>
          </a:p>
          <a:p>
            <a:r>
              <a:rPr lang="pl-PL" dirty="0">
                <a:solidFill>
                  <a:srgbClr val="002060"/>
                </a:solidFill>
              </a:rPr>
              <a:t>Świerszcz - </a:t>
            </a:r>
            <a:r>
              <a:rPr lang="pl-PL" dirty="0" err="1">
                <a:solidFill>
                  <a:srgbClr val="002060"/>
                </a:solidFill>
              </a:rPr>
              <a:t>Cricket</a:t>
            </a:r>
            <a:endParaRPr lang="pl-PL" dirty="0">
              <a:solidFill>
                <a:srgbClr val="002060"/>
              </a:solidFill>
            </a:endParaRPr>
          </a:p>
          <a:p>
            <a:r>
              <a:rPr lang="pl-PL" dirty="0">
                <a:solidFill>
                  <a:srgbClr val="002060"/>
                </a:solidFill>
              </a:rPr>
              <a:t>Chrząszcz - </a:t>
            </a:r>
            <a:r>
              <a:rPr lang="pl-PL" dirty="0" err="1">
                <a:solidFill>
                  <a:srgbClr val="002060"/>
                </a:solidFill>
              </a:rPr>
              <a:t>Beetle</a:t>
            </a:r>
            <a:endParaRPr lang="pl-PL" dirty="0">
              <a:solidFill>
                <a:srgbClr val="002060"/>
              </a:solidFill>
            </a:endParaRPr>
          </a:p>
          <a:p>
            <a:endParaRPr lang="pl-PL" dirty="0"/>
          </a:p>
          <a:p>
            <a:endParaRPr lang="pl-PL" dirty="0"/>
          </a:p>
        </p:txBody>
      </p:sp>
      <p:pic>
        <p:nvPicPr>
          <p:cNvPr id="26" name="Picture 13" descr="Obraz zawierający zwierzę&#10;&#10;Opis wygenerowany automatycznie">
            <a:extLst>
              <a:ext uri="{FF2B5EF4-FFF2-40B4-BE49-F238E27FC236}">
                <a16:creationId xmlns:a16="http://schemas.microsoft.com/office/drawing/2014/main" xmlns="" id="{5C625129-8CB4-46D6-AE69-B47193DFDA39}"/>
              </a:ext>
            </a:extLst>
          </p:cNvPr>
          <p:cNvPicPr>
            <a:picLocks noChangeAspect="1"/>
          </p:cNvPicPr>
          <p:nvPr/>
        </p:nvPicPr>
        <p:blipFill rotWithShape="1">
          <a:blip r:embed="rId2" cstate="print"/>
          <a:srcRect l="54067" r="12560" b="-1"/>
          <a:stretch/>
        </p:blipFill>
        <p:spPr>
          <a:xfrm>
            <a:off x="5715263" y="10"/>
            <a:ext cx="3428737" cy="6857990"/>
          </a:xfrm>
          <a:prstGeom prst="rect">
            <a:avLst/>
          </a:prstGeom>
        </p:spPr>
      </p:pic>
      <p:pic>
        <p:nvPicPr>
          <p:cNvPr id="20" name="Picture 19">
            <a:extLst>
              <a:ext uri="{FF2B5EF4-FFF2-40B4-BE49-F238E27FC236}">
                <a16:creationId xmlns:a16="http://schemas.microsoft.com/office/drawing/2014/main" xmlns="" id="{E0BE7827-5B1A-4F37-BF70-19F7C5C6BDE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t="964" r="2807" b="1446"/>
          <a:stretch/>
        </p:blipFill>
        <p:spPr>
          <a:xfrm>
            <a:off x="5626101" y="1"/>
            <a:ext cx="3517899" cy="6858000"/>
          </a:xfrm>
          <a:prstGeom prst="rect">
            <a:avLst/>
          </a:prstGeom>
        </p:spPr>
      </p:pic>
      <p:pic>
        <p:nvPicPr>
          <p:cNvPr id="8194" name="Picture 2">
            <a:extLst>
              <a:ext uri="{FF2B5EF4-FFF2-40B4-BE49-F238E27FC236}">
                <a16:creationId xmlns:a16="http://schemas.microsoft.com/office/drawing/2014/main" xmlns="" id="{74C8A0BA-7387-47E9-A814-C39747942CB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92501" y="6248401"/>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59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36DC1BE-28A3-443D-BA74-04910FA789B6}"/>
              </a:ext>
            </a:extLst>
          </p:cNvPr>
          <p:cNvSpPr>
            <a:spLocks noGrp="1"/>
          </p:cNvSpPr>
          <p:nvPr>
            <p:ph type="title"/>
          </p:nvPr>
        </p:nvSpPr>
        <p:spPr>
          <a:xfrm>
            <a:off x="475307" y="609599"/>
            <a:ext cx="2559867" cy="5273675"/>
          </a:xfrm>
        </p:spPr>
        <p:txBody>
          <a:bodyPr>
            <a:normAutofit/>
          </a:bodyPr>
          <a:lstStyle/>
          <a:p>
            <a:r>
              <a:rPr lang="pl-PL"/>
              <a:t>Polish numbers</a:t>
            </a:r>
            <a:endParaRPr lang="pl-PL" dirty="0"/>
          </a:p>
        </p:txBody>
      </p:sp>
      <p:pic>
        <p:nvPicPr>
          <p:cNvPr id="10" name="Picture 9">
            <a:extLst>
              <a:ext uri="{FF2B5EF4-FFF2-40B4-BE49-F238E27FC236}">
                <a16:creationId xmlns:a16="http://schemas.microsoft.com/office/drawing/2014/main" xmlns="" id="{82AABC82-C2D1-4340-A6DF-6E73DF06FC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t="964" r="2807" b="1446"/>
          <a:stretch/>
        </p:blipFill>
        <p:spPr>
          <a:xfrm>
            <a:off x="3479292" y="2"/>
            <a:ext cx="5664708" cy="6857998"/>
          </a:xfrm>
          <a:prstGeom prst="rect">
            <a:avLst/>
          </a:prstGeom>
        </p:spPr>
      </p:pic>
      <p:graphicFrame>
        <p:nvGraphicFramePr>
          <p:cNvPr id="7" name="Symbol zastępczy zawartości 2">
            <a:extLst>
              <a:ext uri="{FF2B5EF4-FFF2-40B4-BE49-F238E27FC236}">
                <a16:creationId xmlns:a16="http://schemas.microsoft.com/office/drawing/2014/main" xmlns="" id="{2CF50EC3-BA20-4E35-B6C0-68EEE104DFCA}"/>
              </a:ext>
            </a:extLst>
          </p:cNvPr>
          <p:cNvGraphicFramePr>
            <a:graphicFrameLocks noGrp="1"/>
          </p:cNvGraphicFramePr>
          <p:nvPr>
            <p:ph idx="1"/>
            <p:extLst>
              <p:ext uri="{D42A27DB-BD31-4B8C-83A1-F6EECF244321}">
                <p14:modId xmlns:p14="http://schemas.microsoft.com/office/powerpoint/2010/main" xmlns="" val="4131338271"/>
              </p:ext>
            </p:extLst>
          </p:nvPr>
        </p:nvGraphicFramePr>
        <p:xfrm>
          <a:off x="3961890" y="709683"/>
          <a:ext cx="4699509"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218" name="Picture 2">
            <a:extLst>
              <a:ext uri="{FF2B5EF4-FFF2-40B4-BE49-F238E27FC236}">
                <a16:creationId xmlns:a16="http://schemas.microsoft.com/office/drawing/2014/main" xmlns="" id="{46742A14-6376-491A-8564-2CFA2F4D9A7A}"/>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98320" y="6148317"/>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092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4000">
              <a:schemeClr val="accent6">
                <a:lumMod val="75000"/>
              </a:schemeClr>
            </a:gs>
            <a:gs pos="100000">
              <a:srgbClr val="002060"/>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3854E1E-C6D9-4FD8-B4D8-D9E525FAABE9}"/>
              </a:ext>
            </a:extLst>
          </p:cNvPr>
          <p:cNvSpPr>
            <a:spLocks noGrp="1"/>
          </p:cNvSpPr>
          <p:nvPr>
            <p:ph type="title"/>
          </p:nvPr>
        </p:nvSpPr>
        <p:spPr>
          <a:xfrm>
            <a:off x="475307" y="609599"/>
            <a:ext cx="2559867" cy="5273675"/>
          </a:xfrm>
        </p:spPr>
        <p:txBody>
          <a:bodyPr>
            <a:normAutofit/>
          </a:bodyPr>
          <a:lstStyle/>
          <a:p>
            <a:r>
              <a:rPr lang="pl-PL" dirty="0"/>
              <a:t>Dzień dobry-Cześć </a:t>
            </a:r>
            <a:br>
              <a:rPr lang="pl-PL" dirty="0"/>
            </a:br>
            <a:r>
              <a:rPr lang="pl-PL" dirty="0" err="1"/>
              <a:t>Lets</a:t>
            </a:r>
            <a:r>
              <a:rPr lang="pl-PL" dirty="0"/>
              <a:t> </a:t>
            </a:r>
            <a:r>
              <a:rPr lang="pl-PL" dirty="0" err="1"/>
              <a:t>learn</a:t>
            </a:r>
            <a:r>
              <a:rPr lang="pl-PL" dirty="0"/>
              <a:t> </a:t>
            </a:r>
            <a:r>
              <a:rPr lang="pl-PL" dirty="0" err="1"/>
              <a:t>few</a:t>
            </a:r>
            <a:r>
              <a:rPr lang="pl-PL" dirty="0"/>
              <a:t> </a:t>
            </a:r>
            <a:r>
              <a:rPr lang="pl-PL" dirty="0" err="1"/>
              <a:t>polish</a:t>
            </a:r>
            <a:r>
              <a:rPr lang="pl-PL" dirty="0"/>
              <a:t> </a:t>
            </a:r>
            <a:r>
              <a:rPr lang="pl-PL" dirty="0" err="1"/>
              <a:t>sentences</a:t>
            </a:r>
            <a:endParaRPr lang="pl-PL" dirty="0"/>
          </a:p>
        </p:txBody>
      </p:sp>
      <p:pic>
        <p:nvPicPr>
          <p:cNvPr id="10" name="Picture 9">
            <a:extLst>
              <a:ext uri="{FF2B5EF4-FFF2-40B4-BE49-F238E27FC236}">
                <a16:creationId xmlns:a16="http://schemas.microsoft.com/office/drawing/2014/main" xmlns="" id="{82AABC82-C2D1-4340-A6DF-6E73DF06FC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cstate="print">
            <a:extLst>
              <a:ext uri="{28A0092B-C50C-407E-A947-70E740481C1C}">
                <a14:useLocalDpi xmlns:a14="http://schemas.microsoft.com/office/drawing/2010/main" xmlns="" val="0"/>
              </a:ext>
            </a:extLst>
          </a:blip>
          <a:srcRect t="964" r="2807" b="1446"/>
          <a:stretch/>
        </p:blipFill>
        <p:spPr>
          <a:xfrm>
            <a:off x="3479292" y="2"/>
            <a:ext cx="5664708" cy="6857998"/>
          </a:xfrm>
          <a:prstGeom prst="rect">
            <a:avLst/>
          </a:prstGeom>
        </p:spPr>
      </p:pic>
      <p:graphicFrame>
        <p:nvGraphicFramePr>
          <p:cNvPr id="5" name="Symbol zastępczy zawartości 2">
            <a:extLst>
              <a:ext uri="{FF2B5EF4-FFF2-40B4-BE49-F238E27FC236}">
                <a16:creationId xmlns:a16="http://schemas.microsoft.com/office/drawing/2014/main" xmlns="" id="{B2F3623A-74B0-43F2-AF39-EC0B0FD0C7F0}"/>
              </a:ext>
            </a:extLst>
          </p:cNvPr>
          <p:cNvGraphicFramePr>
            <a:graphicFrameLocks noGrp="1"/>
          </p:cNvGraphicFramePr>
          <p:nvPr>
            <p:ph idx="1"/>
            <p:extLst>
              <p:ext uri="{D42A27DB-BD31-4B8C-83A1-F6EECF244321}">
                <p14:modId xmlns:p14="http://schemas.microsoft.com/office/powerpoint/2010/main" xmlns="" val="2360911008"/>
              </p:ext>
            </p:extLst>
          </p:nvPr>
        </p:nvGraphicFramePr>
        <p:xfrm>
          <a:off x="3961890" y="709683"/>
          <a:ext cx="4699509" cy="4899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a:extLst>
              <a:ext uri="{FF2B5EF4-FFF2-40B4-BE49-F238E27FC236}">
                <a16:creationId xmlns:a16="http://schemas.microsoft.com/office/drawing/2014/main" xmlns="" id="{F781F7D4-1DEE-478A-B75D-D78A30143636}"/>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56399" y="6120439"/>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855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43798" y="1047646"/>
            <a:ext cx="7502369" cy="1828801"/>
          </a:xfrm>
        </p:spPr>
        <p:txBody>
          <a:bodyPr>
            <a:normAutofit/>
          </a:bodyPr>
          <a:lstStyle/>
          <a:p>
            <a:r>
              <a:rPr lang="pl-PL" sz="4800" b="1" dirty="0">
                <a:effectLst>
                  <a:outerShdw blurRad="38100" dist="38100" dir="2700000" algn="tl">
                    <a:srgbClr val="000000">
                      <a:alpha val="43137"/>
                    </a:srgbClr>
                  </a:outerShdw>
                </a:effectLst>
              </a:rPr>
              <a:t>M</a:t>
            </a:r>
            <a:r>
              <a:rPr lang="pl-PL" sz="4800" b="1" dirty="0" smtClean="0">
                <a:effectLst>
                  <a:outerShdw blurRad="38100" dist="38100" dir="2700000" algn="tl">
                    <a:srgbClr val="000000">
                      <a:alpha val="43137"/>
                    </a:srgbClr>
                  </a:outerShdw>
                </a:effectLst>
              </a:rPr>
              <a:t>ost</a:t>
            </a:r>
            <a:r>
              <a:rPr lang="pl-PL" sz="4800" b="1" dirty="0" smtClean="0"/>
              <a:t> </a:t>
            </a:r>
            <a:r>
              <a:rPr lang="pl-PL" sz="4800" b="1" dirty="0" smtClean="0">
                <a:effectLst>
                  <a:outerShdw blurRad="38100" dist="38100" dir="2700000" algn="tl">
                    <a:srgbClr val="000000">
                      <a:alpha val="43137"/>
                    </a:srgbClr>
                  </a:outerShdw>
                </a:effectLst>
              </a:rPr>
              <a:t>Important </a:t>
            </a:r>
            <a:r>
              <a:rPr lang="pl-PL" sz="4800" b="1" dirty="0" smtClean="0">
                <a:effectLst>
                  <a:outerShdw blurRad="38100" dist="38100" dir="2700000" algn="tl">
                    <a:srgbClr val="000000">
                      <a:alpha val="43137"/>
                    </a:srgbClr>
                  </a:outerShdw>
                </a:effectLst>
              </a:rPr>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Polish </a:t>
            </a:r>
            <a:r>
              <a:rPr lang="pl-PL" sz="4800" b="1" dirty="0" err="1" smtClean="0">
                <a:effectLst>
                  <a:outerShdw blurRad="38100" dist="38100" dir="2700000" algn="tl">
                    <a:srgbClr val="000000">
                      <a:alpha val="43137"/>
                    </a:srgbClr>
                  </a:outerShdw>
                </a:effectLst>
              </a:rPr>
              <a:t>Poets</a:t>
            </a:r>
            <a:r>
              <a:rPr lang="pl-PL" sz="4800" b="1" dirty="0" smtClean="0">
                <a:effectLst>
                  <a:outerShdw blurRad="38100" dist="38100" dir="2700000" algn="tl">
                    <a:srgbClr val="000000">
                      <a:alpha val="43137"/>
                    </a:srgbClr>
                  </a:outerShdw>
                </a:effectLst>
              </a:rPr>
              <a:t> and </a:t>
            </a:r>
            <a:r>
              <a:rPr lang="pl-PL" sz="4800" b="1" dirty="0" err="1" smtClean="0">
                <a:effectLst>
                  <a:outerShdw blurRad="38100" dist="38100" dir="2700000" algn="tl">
                    <a:srgbClr val="000000">
                      <a:alpha val="43137"/>
                    </a:srgbClr>
                  </a:outerShdw>
                </a:effectLst>
              </a:rPr>
              <a:t>Writers</a:t>
            </a:r>
            <a:endParaRPr lang="pl-PL" sz="4800" b="1" dirty="0">
              <a:effectLst>
                <a:outerShdw blurRad="38100" dist="38100" dir="2700000" algn="tl">
                  <a:srgbClr val="000000">
                    <a:alpha val="43137"/>
                  </a:srgbClr>
                </a:outerShdw>
              </a:effectLst>
            </a:endParaRPr>
          </a:p>
        </p:txBody>
      </p:sp>
      <p:sp>
        <p:nvSpPr>
          <p:cNvPr id="3" name="Podtytuł 2"/>
          <p:cNvSpPr>
            <a:spLocks noGrp="1"/>
          </p:cNvSpPr>
          <p:nvPr>
            <p:ph type="subTitle" idx="1"/>
          </p:nvPr>
        </p:nvSpPr>
        <p:spPr/>
        <p:txBody>
          <a:bodyPr/>
          <a:lstStyle/>
          <a:p>
            <a:endParaRPr lang="pl-PL" dirty="0"/>
          </a:p>
        </p:txBody>
      </p:sp>
      <p:pic>
        <p:nvPicPr>
          <p:cNvPr id="1028" name="Picture 4" descr="C:\Users\malwina\AppData\Local\Microsoft\Windows\Temporary Internet Files\Content.IE5\F188SBRY\Books-aj.svg_aj_ashton_01f.svg[1].png"/>
          <p:cNvPicPr>
            <a:picLocks noChangeAspect="1" noChangeArrowheads="1"/>
          </p:cNvPicPr>
          <p:nvPr/>
        </p:nvPicPr>
        <p:blipFill>
          <a:blip r:embed="rId2" cstate="print"/>
          <a:srcRect/>
          <a:stretch>
            <a:fillRect/>
          </a:stretch>
        </p:blipFill>
        <p:spPr bwMode="auto">
          <a:xfrm>
            <a:off x="609194" y="3489158"/>
            <a:ext cx="3378147" cy="2995862"/>
          </a:xfrm>
          <a:prstGeom prst="rect">
            <a:avLst/>
          </a:prstGeom>
          <a:noFill/>
        </p:spPr>
      </p:pic>
    </p:spTree>
    <p:extLst>
      <p:ext uri="{BB962C8B-B14F-4D97-AF65-F5344CB8AC3E}">
        <p14:creationId xmlns="" xmlns:p14="http://schemas.microsoft.com/office/powerpoint/2010/main" val="230014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1440" y="585537"/>
            <a:ext cx="7765322" cy="1261872"/>
          </a:xfrm>
        </p:spPr>
        <p:txBody>
          <a:bodyPr/>
          <a:lstStyle/>
          <a:p>
            <a:r>
              <a:rPr lang="pl-PL" b="1" dirty="0" smtClean="0">
                <a:effectLst>
                  <a:outerShdw blurRad="38100" dist="38100" dir="2700000" algn="tl">
                    <a:srgbClr val="000000">
                      <a:alpha val="43137"/>
                    </a:srgbClr>
                  </a:outerShdw>
                </a:effectLst>
              </a:rPr>
              <a:t>Jan Kochanowski</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sz="half" idx="1"/>
          </p:nvPr>
        </p:nvSpPr>
        <p:spPr>
          <a:xfrm>
            <a:off x="685346" y="1768642"/>
            <a:ext cx="4524328" cy="4391526"/>
          </a:xfrm>
        </p:spPr>
        <p:txBody>
          <a:bodyPr>
            <a:noAutofit/>
          </a:bodyPr>
          <a:lstStyle/>
          <a:p>
            <a:pPr>
              <a:buNone/>
            </a:pPr>
            <a:r>
              <a:rPr lang="pl-PL" dirty="0" smtClean="0"/>
              <a:t>He i</a:t>
            </a:r>
            <a:r>
              <a:rPr lang="en-US" dirty="0" smtClean="0"/>
              <a:t>s </a:t>
            </a:r>
            <a:r>
              <a:rPr lang="en-US" dirty="0"/>
              <a:t>the most famous Polish poet of the </a:t>
            </a:r>
            <a:r>
              <a:rPr lang="en-US" dirty="0" smtClean="0"/>
              <a:t>Renaissance</a:t>
            </a:r>
            <a:r>
              <a:rPr lang="pl-PL" dirty="0" smtClean="0"/>
              <a:t>. He </a:t>
            </a:r>
            <a:r>
              <a:rPr lang="pl-PL" dirty="0" err="1" smtClean="0"/>
              <a:t>did</a:t>
            </a:r>
            <a:r>
              <a:rPr lang="pl-PL" dirty="0" smtClean="0"/>
              <a:t> a lot to </a:t>
            </a:r>
            <a:r>
              <a:rPr lang="pl-PL" dirty="0" err="1" smtClean="0"/>
              <a:t>develop</a:t>
            </a:r>
            <a:r>
              <a:rPr lang="pl-PL" dirty="0" smtClean="0"/>
              <a:t> Polish </a:t>
            </a:r>
            <a:r>
              <a:rPr lang="pl-PL" dirty="0" err="1" smtClean="0"/>
              <a:t>language</a:t>
            </a:r>
            <a:r>
              <a:rPr lang="pl-PL" dirty="0" smtClean="0"/>
              <a:t> and </a:t>
            </a:r>
            <a:r>
              <a:rPr lang="pl-PL" dirty="0" err="1" smtClean="0"/>
              <a:t>introduce</a:t>
            </a:r>
            <a:r>
              <a:rPr lang="pl-PL" dirty="0" smtClean="0"/>
              <a:t> </a:t>
            </a:r>
            <a:r>
              <a:rPr lang="pl-PL" dirty="0" err="1" smtClean="0"/>
              <a:t>it</a:t>
            </a:r>
            <a:r>
              <a:rPr lang="pl-PL" dirty="0" smtClean="0"/>
              <a:t> into the </a:t>
            </a:r>
            <a:r>
              <a:rPr lang="pl-PL" dirty="0" err="1" smtClean="0"/>
              <a:t>literature</a:t>
            </a:r>
            <a:r>
              <a:rPr lang="pl-PL" dirty="0" smtClean="0"/>
              <a:t>.</a:t>
            </a:r>
          </a:p>
          <a:p>
            <a:pPr>
              <a:buNone/>
            </a:pPr>
            <a:r>
              <a:rPr lang="pl-PL" dirty="0" smtClean="0"/>
              <a:t>The most </a:t>
            </a:r>
            <a:r>
              <a:rPr lang="pl-PL" dirty="0" err="1" smtClean="0"/>
              <a:t>important</a:t>
            </a:r>
            <a:r>
              <a:rPr lang="pl-PL" dirty="0" smtClean="0"/>
              <a:t> </a:t>
            </a:r>
            <a:r>
              <a:rPr lang="pl-PL" dirty="0" err="1" smtClean="0"/>
              <a:t>words</a:t>
            </a:r>
            <a:r>
              <a:rPr lang="pl-PL" dirty="0" smtClean="0"/>
              <a:t> ; </a:t>
            </a:r>
          </a:p>
          <a:p>
            <a:r>
              <a:rPr lang="pl-PL" dirty="0" smtClean="0"/>
              <a:t>„Odprawa </a:t>
            </a:r>
            <a:r>
              <a:rPr lang="pl-PL" dirty="0"/>
              <a:t>Posłów Wiecznych” – </a:t>
            </a:r>
            <a:r>
              <a:rPr lang="pl-PL" dirty="0" smtClean="0"/>
              <a:t>„Briefing By </a:t>
            </a:r>
            <a:r>
              <a:rPr lang="pl-PL" dirty="0" err="1" smtClean="0"/>
              <a:t>Eternal</a:t>
            </a:r>
            <a:r>
              <a:rPr lang="pl-PL" dirty="0" smtClean="0"/>
              <a:t> </a:t>
            </a:r>
            <a:r>
              <a:rPr lang="pl-PL" dirty="0" err="1"/>
              <a:t>D</a:t>
            </a:r>
            <a:r>
              <a:rPr lang="pl-PL" dirty="0" err="1" smtClean="0"/>
              <a:t>eputies</a:t>
            </a:r>
            <a:r>
              <a:rPr lang="pl-PL" dirty="0" smtClean="0"/>
              <a:t>”</a:t>
            </a:r>
          </a:p>
          <a:p>
            <a:r>
              <a:rPr lang="pl-PL" dirty="0" smtClean="0"/>
              <a:t> „</a:t>
            </a:r>
            <a:r>
              <a:rPr lang="pl-PL" dirty="0"/>
              <a:t>Psałterz Dawidów” – „</a:t>
            </a:r>
            <a:r>
              <a:rPr lang="pl-PL" dirty="0" err="1"/>
              <a:t>Psalter</a:t>
            </a:r>
            <a:r>
              <a:rPr lang="pl-PL" dirty="0"/>
              <a:t> of </a:t>
            </a:r>
            <a:r>
              <a:rPr lang="pl-PL" dirty="0" smtClean="0"/>
              <a:t>David”</a:t>
            </a:r>
          </a:p>
          <a:p>
            <a:r>
              <a:rPr lang="pl-PL" dirty="0" smtClean="0"/>
              <a:t> „Szachy” – „</a:t>
            </a:r>
            <a:r>
              <a:rPr lang="pl-PL" dirty="0" err="1" smtClean="0"/>
              <a:t>Chess</a:t>
            </a:r>
            <a:r>
              <a:rPr lang="pl-PL" dirty="0" smtClean="0"/>
              <a:t>”</a:t>
            </a:r>
          </a:p>
          <a:p>
            <a:pPr>
              <a:buNone/>
            </a:pPr>
            <a:r>
              <a:rPr lang="pl-PL" dirty="0" err="1" smtClean="0"/>
              <a:t>Limericks</a:t>
            </a:r>
            <a:r>
              <a:rPr lang="pl-PL" dirty="0" smtClean="0"/>
              <a:t> – in Polish „Fraszki”</a:t>
            </a:r>
          </a:p>
          <a:p>
            <a:r>
              <a:rPr lang="pl-PL" dirty="0" smtClean="0"/>
              <a:t> „Na dom w Czarnolesie” – „</a:t>
            </a:r>
            <a:r>
              <a:rPr lang="en-US" dirty="0"/>
              <a:t>for a house in </a:t>
            </a:r>
            <a:r>
              <a:rPr lang="en-US" dirty="0" err="1" smtClean="0"/>
              <a:t>Czarnoles</a:t>
            </a:r>
            <a:r>
              <a:rPr lang="pl-PL" dirty="0" smtClean="0"/>
              <a:t>”</a:t>
            </a:r>
          </a:p>
          <a:p>
            <a:r>
              <a:rPr lang="pl-PL" dirty="0" smtClean="0"/>
              <a:t>„O doktorze </a:t>
            </a:r>
            <a:r>
              <a:rPr lang="pl-PL" dirty="0" err="1" smtClean="0"/>
              <a:t>hiszpanie</a:t>
            </a:r>
            <a:r>
              <a:rPr lang="pl-PL" dirty="0"/>
              <a:t>” – „</a:t>
            </a:r>
            <a:r>
              <a:rPr lang="pl-PL" dirty="0" err="1"/>
              <a:t>about</a:t>
            </a:r>
            <a:r>
              <a:rPr lang="pl-PL" dirty="0"/>
              <a:t> </a:t>
            </a:r>
            <a:r>
              <a:rPr lang="pl-PL" dirty="0" smtClean="0"/>
              <a:t>doctor”</a:t>
            </a:r>
            <a:endParaRPr lang="pl-PL" dirty="0"/>
          </a:p>
        </p:txBody>
      </p:sp>
      <p:pic>
        <p:nvPicPr>
          <p:cNvPr id="6146"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0112" y="1916832"/>
            <a:ext cx="2418730" cy="28510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rostokąt 4"/>
          <p:cNvSpPr/>
          <p:nvPr/>
        </p:nvSpPr>
        <p:spPr>
          <a:xfrm>
            <a:off x="6156176" y="5445224"/>
            <a:ext cx="1191352" cy="369332"/>
          </a:xfrm>
          <a:prstGeom prst="rect">
            <a:avLst/>
          </a:prstGeom>
        </p:spPr>
        <p:txBody>
          <a:bodyPr wrap="none">
            <a:spAutoFit/>
          </a:bodyPr>
          <a:lstStyle/>
          <a:p>
            <a:r>
              <a:rPr lang="pl-PL" i="1" dirty="0"/>
              <a:t>1530-1584</a:t>
            </a:r>
          </a:p>
        </p:txBody>
      </p:sp>
    </p:spTree>
    <p:extLst>
      <p:ext uri="{BB962C8B-B14F-4D97-AF65-F5344CB8AC3E}">
        <p14:creationId xmlns="" xmlns:p14="http://schemas.microsoft.com/office/powerpoint/2010/main" val="182710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400" b="1" dirty="0" smtClean="0"/>
              <a:t>The </a:t>
            </a:r>
            <a:r>
              <a:rPr lang="pl-PL" sz="4400" b="1" dirty="0" err="1" smtClean="0"/>
              <a:t>H</a:t>
            </a:r>
            <a:r>
              <a:rPr lang="pl-PL" sz="4400" b="1" dirty="0" err="1" smtClean="0"/>
              <a:t>istory</a:t>
            </a:r>
            <a:r>
              <a:rPr lang="pl-PL" sz="4400" b="1" dirty="0" smtClean="0"/>
              <a:t> of Polish </a:t>
            </a:r>
            <a:r>
              <a:rPr lang="pl-PL" sz="4400" b="1" dirty="0" err="1" smtClean="0"/>
              <a:t>Language</a:t>
            </a:r>
            <a:endParaRPr lang="pl-PL" sz="4400" b="1" dirty="0"/>
          </a:p>
        </p:txBody>
      </p:sp>
      <p:pic>
        <p:nvPicPr>
          <p:cNvPr id="4098" name="Picture 2" descr="C:\Users\malwina\AppData\Local\Microsoft\Windows\Temporary Internet Files\Content.IE5\H1ULJU81\220px-Wyjscia_wujek_1599[1].jpg"/>
          <p:cNvPicPr>
            <a:picLocks noGrp="1" noChangeAspect="1" noChangeArrowheads="1"/>
          </p:cNvPicPr>
          <p:nvPr>
            <p:ph idx="1"/>
          </p:nvPr>
        </p:nvPicPr>
        <p:blipFill>
          <a:blip r:embed="rId2" cstate="print"/>
          <a:srcRect/>
          <a:stretch>
            <a:fillRect/>
          </a:stretch>
        </p:blipFill>
        <p:spPr bwMode="auto">
          <a:xfrm>
            <a:off x="295819" y="2095249"/>
            <a:ext cx="2095500" cy="3171825"/>
          </a:xfrm>
          <a:prstGeom prst="rect">
            <a:avLst/>
          </a:prstGeom>
          <a:noFill/>
        </p:spPr>
      </p:pic>
      <p:pic>
        <p:nvPicPr>
          <p:cNvPr id="4099" name="Picture 3" descr="C:\Users\malwina\AppData\Local\Microsoft\Windows\Temporary Internet Files\Content.IE5\QXVM29O1\220px-Polish-alphabet[1].png"/>
          <p:cNvPicPr>
            <a:picLocks noChangeAspect="1" noChangeArrowheads="1"/>
          </p:cNvPicPr>
          <p:nvPr/>
        </p:nvPicPr>
        <p:blipFill>
          <a:blip r:embed="rId3" cstate="print"/>
          <a:srcRect/>
          <a:stretch>
            <a:fillRect/>
          </a:stretch>
        </p:blipFill>
        <p:spPr bwMode="auto">
          <a:xfrm>
            <a:off x="5737407" y="2783114"/>
            <a:ext cx="2794637" cy="1676782"/>
          </a:xfrm>
          <a:prstGeom prst="rect">
            <a:avLst/>
          </a:prstGeom>
          <a:noFill/>
        </p:spPr>
      </p:pic>
      <p:pic>
        <p:nvPicPr>
          <p:cNvPr id="4100" name="Picture 4" descr="C:\Users\malwina\AppData\Local\Microsoft\Windows\Temporary Internet Files\Content.IE5\F188SBRY\220px-Book_of_Henryków[1].png"/>
          <p:cNvPicPr>
            <a:picLocks noChangeAspect="1" noChangeArrowheads="1"/>
          </p:cNvPicPr>
          <p:nvPr/>
        </p:nvPicPr>
        <p:blipFill>
          <a:blip r:embed="rId4" cstate="print"/>
          <a:srcRect/>
          <a:stretch>
            <a:fillRect/>
          </a:stretch>
        </p:blipFill>
        <p:spPr bwMode="auto">
          <a:xfrm>
            <a:off x="4309646" y="4795169"/>
            <a:ext cx="3823708" cy="955925"/>
          </a:xfrm>
          <a:prstGeom prst="rect">
            <a:avLst/>
          </a:prstGeom>
          <a:noFill/>
        </p:spPr>
      </p:pic>
      <p:pic>
        <p:nvPicPr>
          <p:cNvPr id="4101" name="Picture 5" descr="C:\Users\malwina\AppData\Local\Microsoft\Windows\Temporary Internet Files\Content.IE5\F188SBRY\205px-PL_Linde-Slownik_Jezyka_Polskiego_T.1_Cz.1_A-F_001[1].jpg"/>
          <p:cNvPicPr>
            <a:picLocks noChangeAspect="1" noChangeArrowheads="1"/>
          </p:cNvPicPr>
          <p:nvPr/>
        </p:nvPicPr>
        <p:blipFill>
          <a:blip r:embed="rId5" cstate="print"/>
          <a:srcRect/>
          <a:stretch>
            <a:fillRect/>
          </a:stretch>
        </p:blipFill>
        <p:spPr bwMode="auto">
          <a:xfrm>
            <a:off x="3090360" y="1937585"/>
            <a:ext cx="1952625" cy="2381250"/>
          </a:xfrm>
          <a:prstGeom prst="rect">
            <a:avLst/>
          </a:prstGeom>
          <a:noFill/>
        </p:spPr>
      </p:pic>
      <p:pic>
        <p:nvPicPr>
          <p:cNvPr id="4102" name="Picture 6" descr="C:\Users\malwina\AppData\Local\Microsoft\Windows\Temporary Internet Files\Content.IE5\H1ULJU81\Modlitwy_drukowane_po_polsku_w_r._1475[1].JPG"/>
          <p:cNvPicPr>
            <a:picLocks noChangeAspect="1" noChangeArrowheads="1"/>
          </p:cNvPicPr>
          <p:nvPr/>
        </p:nvPicPr>
        <p:blipFill>
          <a:blip r:embed="rId6" cstate="print"/>
          <a:srcRect/>
          <a:stretch>
            <a:fillRect/>
          </a:stretch>
        </p:blipFill>
        <p:spPr bwMode="auto">
          <a:xfrm>
            <a:off x="2665689" y="4607986"/>
            <a:ext cx="1092454" cy="187703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effectLst>
                  <a:outerShdw blurRad="38100" dist="38100" dir="2700000" algn="tl">
                    <a:srgbClr val="000000">
                      <a:alpha val="43137"/>
                    </a:srgbClr>
                  </a:outerShdw>
                </a:effectLst>
              </a:rPr>
              <a:t>Adam Mickiewicz</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sz="half" idx="1"/>
          </p:nvPr>
        </p:nvSpPr>
        <p:spPr>
          <a:xfrm>
            <a:off x="433137" y="1564105"/>
            <a:ext cx="4740442" cy="4620127"/>
          </a:xfrm>
        </p:spPr>
        <p:txBody>
          <a:bodyPr>
            <a:noAutofit/>
          </a:bodyPr>
          <a:lstStyle/>
          <a:p>
            <a:pPr>
              <a:buNone/>
            </a:pPr>
            <a:r>
              <a:rPr lang="pl-PL" dirty="0" smtClean="0"/>
              <a:t>B</a:t>
            </a:r>
            <a:r>
              <a:rPr lang="en-US" dirty="0" err="1" smtClean="0"/>
              <a:t>elongs</a:t>
            </a:r>
            <a:r>
              <a:rPr lang="en-US" dirty="0" smtClean="0"/>
              <a:t> </a:t>
            </a:r>
            <a:r>
              <a:rPr lang="en-US" dirty="0"/>
              <a:t>to the greatest creators of Polish </a:t>
            </a:r>
            <a:r>
              <a:rPr lang="en-US" dirty="0" smtClean="0"/>
              <a:t>literature</a:t>
            </a:r>
            <a:r>
              <a:rPr lang="pl-PL" dirty="0" smtClean="0"/>
              <a:t>. He </a:t>
            </a:r>
            <a:r>
              <a:rPr lang="pl-PL" dirty="0" err="1" smtClean="0"/>
              <a:t>created</a:t>
            </a:r>
            <a:r>
              <a:rPr lang="pl-PL" dirty="0" smtClean="0"/>
              <a:t> </a:t>
            </a:r>
            <a:r>
              <a:rPr lang="pl-PL" dirty="0" err="1" smtClean="0"/>
              <a:t>lots</a:t>
            </a:r>
            <a:r>
              <a:rPr lang="pl-PL" dirty="0" smtClean="0"/>
              <a:t> of </a:t>
            </a:r>
            <a:r>
              <a:rPr lang="pl-PL" dirty="0" err="1" smtClean="0"/>
              <a:t>patriotic</a:t>
            </a:r>
            <a:r>
              <a:rPr lang="pl-PL" dirty="0" smtClean="0"/>
              <a:t> </a:t>
            </a:r>
            <a:r>
              <a:rPr lang="pl-PL" dirty="0" err="1" smtClean="0"/>
              <a:t>works</a:t>
            </a:r>
            <a:r>
              <a:rPr lang="pl-PL" dirty="0" smtClean="0"/>
              <a:t>. </a:t>
            </a:r>
            <a:r>
              <a:rPr lang="pl-PL" dirty="0" err="1" smtClean="0"/>
              <a:t>Created</a:t>
            </a:r>
            <a:r>
              <a:rPr lang="pl-PL" dirty="0" smtClean="0"/>
              <a:t> in </a:t>
            </a:r>
            <a:r>
              <a:rPr lang="pl-PL" dirty="0" err="1" smtClean="0"/>
              <a:t>Romanticism</a:t>
            </a:r>
            <a:r>
              <a:rPr lang="pl-PL" dirty="0" smtClean="0"/>
              <a:t>. </a:t>
            </a:r>
            <a:r>
              <a:rPr lang="pl-PL" dirty="0" err="1" smtClean="0"/>
              <a:t>Added</a:t>
            </a:r>
            <a:r>
              <a:rPr lang="pl-PL" dirty="0" smtClean="0"/>
              <a:t> </a:t>
            </a:r>
            <a:r>
              <a:rPr lang="pl-PL" dirty="0" err="1" smtClean="0"/>
              <a:t>added</a:t>
            </a:r>
            <a:r>
              <a:rPr lang="pl-PL" dirty="0" smtClean="0"/>
              <a:t> a lot to the </a:t>
            </a:r>
            <a:r>
              <a:rPr lang="pl-PL" dirty="0" err="1" smtClean="0"/>
              <a:t>European</a:t>
            </a:r>
            <a:r>
              <a:rPr lang="pl-PL" dirty="0" smtClean="0"/>
              <a:t> </a:t>
            </a:r>
            <a:r>
              <a:rPr lang="pl-PL" dirty="0" err="1" smtClean="0"/>
              <a:t>Romanticism</a:t>
            </a:r>
            <a:r>
              <a:rPr lang="pl-PL" dirty="0" smtClean="0"/>
              <a:t> and </a:t>
            </a:r>
            <a:r>
              <a:rPr lang="pl-PL" dirty="0" err="1" smtClean="0"/>
              <a:t>Mysticism</a:t>
            </a:r>
            <a:r>
              <a:rPr lang="pl-PL" dirty="0" smtClean="0"/>
              <a:t>.</a:t>
            </a:r>
          </a:p>
          <a:p>
            <a:pPr>
              <a:buNone/>
            </a:pPr>
            <a:r>
              <a:rPr lang="pl-PL" dirty="0" smtClean="0"/>
              <a:t>The most important </a:t>
            </a:r>
            <a:r>
              <a:rPr lang="pl-PL" dirty="0" err="1" smtClean="0"/>
              <a:t>works</a:t>
            </a:r>
            <a:r>
              <a:rPr lang="pl-PL" dirty="0" smtClean="0"/>
              <a:t>;</a:t>
            </a:r>
          </a:p>
          <a:p>
            <a:r>
              <a:rPr lang="pl-PL" dirty="0" smtClean="0"/>
              <a:t> „Dziady”</a:t>
            </a:r>
          </a:p>
          <a:p>
            <a:r>
              <a:rPr lang="pl-PL" dirty="0" smtClean="0"/>
              <a:t> „Pan Tadeusz” – „</a:t>
            </a:r>
            <a:r>
              <a:rPr lang="pl-PL" dirty="0" err="1" smtClean="0"/>
              <a:t>Mr</a:t>
            </a:r>
            <a:r>
              <a:rPr lang="pl-PL" dirty="0" smtClean="0"/>
              <a:t>. Tadeusz”</a:t>
            </a:r>
          </a:p>
          <a:p>
            <a:r>
              <a:rPr lang="pl-PL" dirty="0" smtClean="0"/>
              <a:t>„Oda </a:t>
            </a:r>
            <a:r>
              <a:rPr lang="pl-PL" dirty="0"/>
              <a:t>do młodości” – </a:t>
            </a:r>
            <a:r>
              <a:rPr lang="pl-PL" dirty="0" smtClean="0"/>
              <a:t>„Ode </a:t>
            </a:r>
            <a:r>
              <a:rPr lang="pl-PL" dirty="0"/>
              <a:t>to </a:t>
            </a:r>
            <a:r>
              <a:rPr lang="pl-PL" dirty="0" err="1" smtClean="0"/>
              <a:t>youth</a:t>
            </a:r>
            <a:r>
              <a:rPr lang="pl-PL" dirty="0" smtClean="0"/>
              <a:t>”</a:t>
            </a:r>
          </a:p>
          <a:p>
            <a:r>
              <a:rPr lang="pl-PL" dirty="0" smtClean="0"/>
              <a:t> „</a:t>
            </a:r>
            <a:r>
              <a:rPr lang="pl-PL" dirty="0"/>
              <a:t>Sonety Krymskie” – „</a:t>
            </a:r>
            <a:r>
              <a:rPr lang="pl-PL" dirty="0" err="1"/>
              <a:t>Crimean</a:t>
            </a:r>
            <a:r>
              <a:rPr lang="pl-PL" dirty="0"/>
              <a:t> </a:t>
            </a:r>
            <a:r>
              <a:rPr lang="pl-PL" dirty="0" err="1" smtClean="0"/>
              <a:t>sonnets</a:t>
            </a:r>
            <a:r>
              <a:rPr lang="pl-PL" dirty="0" smtClean="0"/>
              <a:t>”</a:t>
            </a:r>
          </a:p>
          <a:p>
            <a:r>
              <a:rPr lang="pl-PL" dirty="0" smtClean="0"/>
              <a:t> „Konrad Wallenrod„</a:t>
            </a:r>
          </a:p>
          <a:p>
            <a:r>
              <a:rPr lang="pl-PL" dirty="0" smtClean="0"/>
              <a:t>„Księgi Narodu Polskiego” –                             „B</a:t>
            </a:r>
            <a:r>
              <a:rPr lang="en-US" dirty="0" err="1" smtClean="0"/>
              <a:t>ooks</a:t>
            </a:r>
            <a:r>
              <a:rPr lang="en-US" dirty="0" smtClean="0"/>
              <a:t> </a:t>
            </a:r>
            <a:r>
              <a:rPr lang="en-US" dirty="0"/>
              <a:t>of the Polish </a:t>
            </a:r>
            <a:r>
              <a:rPr lang="en-US" dirty="0" smtClean="0"/>
              <a:t>nation</a:t>
            </a:r>
            <a:r>
              <a:rPr lang="pl-PL" dirty="0" smtClean="0"/>
              <a:t>”</a:t>
            </a:r>
            <a:endParaRPr lang="pl-PL" dirty="0"/>
          </a:p>
          <a:p>
            <a:endParaRPr lang="pl-PL" dirty="0"/>
          </a:p>
          <a:p>
            <a:endParaRPr lang="pl-PL" dirty="0"/>
          </a:p>
        </p:txBody>
      </p:sp>
      <p:pic>
        <p:nvPicPr>
          <p:cNvPr id="5122"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8104" y="1844824"/>
            <a:ext cx="2631221" cy="32857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rostokąt 4"/>
          <p:cNvSpPr/>
          <p:nvPr/>
        </p:nvSpPr>
        <p:spPr>
          <a:xfrm>
            <a:off x="6012160" y="5661248"/>
            <a:ext cx="1191352" cy="369332"/>
          </a:xfrm>
          <a:prstGeom prst="rect">
            <a:avLst/>
          </a:prstGeom>
        </p:spPr>
        <p:txBody>
          <a:bodyPr wrap="none">
            <a:spAutoFit/>
          </a:bodyPr>
          <a:lstStyle/>
          <a:p>
            <a:r>
              <a:rPr lang="pl-PL" i="1" dirty="0"/>
              <a:t>1798-1855</a:t>
            </a:r>
          </a:p>
        </p:txBody>
      </p:sp>
    </p:spTree>
    <p:extLst>
      <p:ext uri="{BB962C8B-B14F-4D97-AF65-F5344CB8AC3E}">
        <p14:creationId xmlns="" xmlns:p14="http://schemas.microsoft.com/office/powerpoint/2010/main" val="3737872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Juliusz Słowacki</a:t>
            </a:r>
            <a:endParaRPr lang="pl-PL" b="1" dirty="0"/>
          </a:p>
        </p:txBody>
      </p:sp>
      <p:pic>
        <p:nvPicPr>
          <p:cNvPr id="4" name="Symbol zastępczy zawartości 3" descr="Juliusz-Słowacki.jpg"/>
          <p:cNvPicPr>
            <a:picLocks noGrp="1" noChangeAspect="1"/>
          </p:cNvPicPr>
          <p:nvPr>
            <p:ph idx="1"/>
          </p:nvPr>
        </p:nvPicPr>
        <p:blipFill>
          <a:blip r:embed="rId2" cstate="print"/>
          <a:stretch>
            <a:fillRect/>
          </a:stretch>
        </p:blipFill>
        <p:spPr>
          <a:xfrm>
            <a:off x="5979695" y="1786478"/>
            <a:ext cx="2791326" cy="3415176"/>
          </a:xfrm>
        </p:spPr>
      </p:pic>
      <p:sp>
        <p:nvSpPr>
          <p:cNvPr id="5" name="pole tekstowe 4"/>
          <p:cNvSpPr txBox="1"/>
          <p:nvPr/>
        </p:nvSpPr>
        <p:spPr>
          <a:xfrm>
            <a:off x="866273" y="1768642"/>
            <a:ext cx="4511843" cy="4801314"/>
          </a:xfrm>
          <a:prstGeom prst="rect">
            <a:avLst/>
          </a:prstGeom>
          <a:noFill/>
        </p:spPr>
        <p:txBody>
          <a:bodyPr wrap="square" rtlCol="0">
            <a:spAutoFit/>
          </a:bodyPr>
          <a:lstStyle/>
          <a:p>
            <a:r>
              <a:rPr lang="pl-PL" dirty="0" err="1" smtClean="0">
                <a:effectLst>
                  <a:outerShdw blurRad="38100" dist="38100" dir="2700000" algn="tl">
                    <a:srgbClr val="000000">
                      <a:alpha val="43137"/>
                    </a:srgbClr>
                  </a:outerShdw>
                </a:effectLst>
              </a:rPr>
              <a:t>Considered</a:t>
            </a:r>
            <a:r>
              <a:rPr lang="pl-PL" dirty="0" smtClean="0">
                <a:effectLst>
                  <a:outerShdw blurRad="38100" dist="38100" dir="2700000" algn="tl">
                    <a:srgbClr val="000000">
                      <a:alpha val="43137"/>
                    </a:srgbClr>
                  </a:outerShdw>
                </a:effectLst>
              </a:rPr>
              <a:t> to be one of the most important Polish </a:t>
            </a:r>
            <a:r>
              <a:rPr lang="pl-PL" dirty="0" err="1" smtClean="0">
                <a:effectLst>
                  <a:outerShdw blurRad="38100" dist="38100" dir="2700000" algn="tl">
                    <a:srgbClr val="000000">
                      <a:alpha val="43137"/>
                    </a:srgbClr>
                  </a:outerShdw>
                </a:effectLst>
              </a:rPr>
              <a:t>creators</a:t>
            </a:r>
            <a:r>
              <a:rPr lang="pl-PL" dirty="0" smtClean="0">
                <a:effectLst>
                  <a:outerShdw blurRad="38100" dist="38100" dir="2700000" algn="tl">
                    <a:srgbClr val="000000">
                      <a:alpha val="43137"/>
                    </a:srgbClr>
                  </a:outerShdw>
                </a:effectLst>
              </a:rPr>
              <a:t> of </a:t>
            </a:r>
            <a:r>
              <a:rPr lang="pl-PL" dirty="0" err="1" smtClean="0">
                <a:effectLst>
                  <a:outerShdw blurRad="38100" dist="38100" dir="2700000" algn="tl">
                    <a:srgbClr val="000000">
                      <a:alpha val="43137"/>
                    </a:srgbClr>
                  </a:outerShdw>
                </a:effectLst>
              </a:rPr>
              <a:t>literature</a:t>
            </a:r>
            <a:r>
              <a:rPr lang="pl-PL" dirty="0" smtClean="0">
                <a:effectLst>
                  <a:outerShdw blurRad="38100" dist="38100" dir="2700000" algn="tl">
                    <a:srgbClr val="000000">
                      <a:alpha val="43137"/>
                    </a:srgbClr>
                  </a:outerShdw>
                </a:effectLst>
              </a:rPr>
              <a:t>, </a:t>
            </a:r>
            <a:r>
              <a:rPr lang="pl-PL" dirty="0" err="1" smtClean="0">
                <a:effectLst>
                  <a:outerShdw blurRad="38100" dist="38100" dir="2700000" algn="tl">
                    <a:srgbClr val="000000">
                      <a:alpha val="43137"/>
                    </a:srgbClr>
                  </a:outerShdw>
                </a:effectLst>
              </a:rPr>
              <a:t>altogether</a:t>
            </a:r>
            <a:r>
              <a:rPr lang="pl-PL" dirty="0" smtClean="0">
                <a:effectLst>
                  <a:outerShdw blurRad="38100" dist="38100" dir="2700000" algn="tl">
                    <a:srgbClr val="000000">
                      <a:alpha val="43137"/>
                    </a:srgbClr>
                  </a:outerShdw>
                </a:effectLst>
              </a:rPr>
              <a:t> with Adam Mickiewicz. His </a:t>
            </a:r>
            <a:r>
              <a:rPr lang="pl-PL" dirty="0" err="1" smtClean="0">
                <a:effectLst>
                  <a:outerShdw blurRad="38100" dist="38100" dir="2700000" algn="tl">
                    <a:srgbClr val="000000">
                      <a:alpha val="43137"/>
                    </a:srgbClr>
                  </a:outerShdw>
                </a:effectLst>
              </a:rPr>
              <a:t>works</a:t>
            </a:r>
            <a:r>
              <a:rPr lang="pl-PL" dirty="0" smtClean="0">
                <a:effectLst>
                  <a:outerShdw blurRad="38100" dist="38100" dir="2700000" algn="tl">
                    <a:srgbClr val="000000">
                      <a:alpha val="43137"/>
                    </a:srgbClr>
                  </a:outerShdw>
                </a:effectLst>
              </a:rPr>
              <a:t> </a:t>
            </a:r>
            <a:r>
              <a:rPr lang="pl-PL" dirty="0" err="1" smtClean="0">
                <a:effectLst>
                  <a:outerShdw blurRad="38100" dist="38100" dir="2700000" algn="tl">
                    <a:srgbClr val="000000">
                      <a:alpha val="43137"/>
                    </a:srgbClr>
                  </a:outerShdw>
                </a:effectLst>
              </a:rPr>
              <a:t>were</a:t>
            </a:r>
            <a:r>
              <a:rPr lang="pl-PL" dirty="0" smtClean="0">
                <a:effectLst>
                  <a:outerShdw blurRad="38100" dist="38100" dir="2700000" algn="tl">
                    <a:srgbClr val="000000">
                      <a:alpha val="43137"/>
                    </a:srgbClr>
                  </a:outerShdw>
                </a:effectLst>
              </a:rPr>
              <a:t> </a:t>
            </a:r>
            <a:r>
              <a:rPr lang="pl-PL" dirty="0" err="1" smtClean="0">
                <a:effectLst>
                  <a:outerShdw blurRad="38100" dist="38100" dir="2700000" algn="tl">
                    <a:srgbClr val="000000">
                      <a:alpha val="43137"/>
                    </a:srgbClr>
                  </a:outerShdw>
                </a:effectLst>
              </a:rPr>
              <a:t>even</a:t>
            </a:r>
            <a:r>
              <a:rPr lang="pl-PL" dirty="0" smtClean="0">
                <a:effectLst>
                  <a:outerShdw blurRad="38100" dist="38100" dir="2700000" algn="tl">
                    <a:srgbClr val="000000">
                      <a:alpha val="43137"/>
                    </a:srgbClr>
                  </a:outerShdw>
                </a:effectLst>
              </a:rPr>
              <a:t> </a:t>
            </a:r>
            <a:r>
              <a:rPr lang="pl-PL" dirty="0" err="1" smtClean="0">
                <a:effectLst>
                  <a:outerShdw blurRad="38100" dist="38100" dir="2700000" algn="tl">
                    <a:srgbClr val="000000">
                      <a:alpha val="43137"/>
                    </a:srgbClr>
                  </a:outerShdw>
                </a:effectLst>
              </a:rPr>
              <a:t>more</a:t>
            </a:r>
            <a:r>
              <a:rPr lang="pl-PL" dirty="0" smtClean="0">
                <a:effectLst>
                  <a:outerShdw blurRad="38100" dist="38100" dir="2700000" algn="tl">
                    <a:srgbClr val="000000">
                      <a:alpha val="43137"/>
                    </a:srgbClr>
                  </a:outerShdw>
                </a:effectLst>
              </a:rPr>
              <a:t> </a:t>
            </a:r>
            <a:r>
              <a:rPr lang="pl-PL" dirty="0" err="1" smtClean="0">
                <a:effectLst>
                  <a:outerShdw blurRad="38100" dist="38100" dir="2700000" algn="tl">
                    <a:srgbClr val="000000">
                      <a:alpha val="43137"/>
                    </a:srgbClr>
                  </a:outerShdw>
                </a:effectLst>
              </a:rPr>
              <a:t>spiritual</a:t>
            </a:r>
            <a:r>
              <a:rPr lang="pl-PL" dirty="0" smtClean="0">
                <a:effectLst>
                  <a:outerShdw blurRad="38100" dist="38100" dir="2700000" algn="tl">
                    <a:srgbClr val="000000">
                      <a:alpha val="43137"/>
                    </a:srgbClr>
                  </a:outerShdw>
                </a:effectLst>
              </a:rPr>
              <a:t>, </a:t>
            </a:r>
            <a:r>
              <a:rPr lang="pl-PL" dirty="0" err="1" smtClean="0">
                <a:effectLst>
                  <a:outerShdw blurRad="38100" dist="38100" dir="2700000" algn="tl">
                    <a:srgbClr val="000000">
                      <a:alpha val="43137"/>
                    </a:srgbClr>
                  </a:outerShdw>
                </a:effectLst>
              </a:rPr>
              <a:t>mysterious</a:t>
            </a:r>
            <a:r>
              <a:rPr lang="pl-PL" dirty="0" smtClean="0">
                <a:effectLst>
                  <a:outerShdw blurRad="38100" dist="38100" dir="2700000" algn="tl">
                    <a:srgbClr val="000000">
                      <a:alpha val="43137"/>
                    </a:srgbClr>
                  </a:outerShdw>
                </a:effectLst>
              </a:rPr>
              <a:t> and </a:t>
            </a:r>
            <a:r>
              <a:rPr lang="pl-PL" dirty="0" err="1" smtClean="0">
                <a:effectLst>
                  <a:outerShdw blurRad="38100" dist="38100" dir="2700000" algn="tl">
                    <a:srgbClr val="000000">
                      <a:alpha val="43137"/>
                    </a:srgbClr>
                  </a:outerShdw>
                </a:effectLst>
              </a:rPr>
              <a:t>mystical</a:t>
            </a:r>
            <a:r>
              <a:rPr lang="pl-PL" dirty="0" smtClean="0">
                <a:effectLst>
                  <a:outerShdw blurRad="38100" dist="38100" dir="2700000" algn="tl">
                    <a:srgbClr val="000000">
                      <a:alpha val="43137"/>
                    </a:srgbClr>
                  </a:outerShdw>
                </a:effectLst>
              </a:rPr>
              <a:t>.</a:t>
            </a:r>
          </a:p>
          <a:p>
            <a:endParaRPr lang="pl-PL" dirty="0" smtClean="0">
              <a:effectLst>
                <a:outerShdw blurRad="38100" dist="38100" dir="2700000" algn="tl">
                  <a:srgbClr val="000000">
                    <a:alpha val="43137"/>
                  </a:srgbClr>
                </a:outerShdw>
              </a:effectLst>
            </a:endParaRPr>
          </a:p>
          <a:p>
            <a:r>
              <a:rPr lang="pl-PL" dirty="0" smtClean="0">
                <a:effectLst>
                  <a:outerShdw blurRad="38100" dist="38100" dir="2700000" algn="tl">
                    <a:srgbClr val="000000">
                      <a:alpha val="43137"/>
                    </a:srgbClr>
                  </a:outerShdw>
                </a:effectLst>
              </a:rPr>
              <a:t>The most important  </a:t>
            </a:r>
            <a:r>
              <a:rPr lang="pl-PL" dirty="0" err="1" smtClean="0">
                <a:effectLst>
                  <a:outerShdw blurRad="38100" dist="38100" dir="2700000" algn="tl">
                    <a:srgbClr val="000000">
                      <a:alpha val="43137"/>
                    </a:srgbClr>
                  </a:outerShdw>
                </a:effectLst>
              </a:rPr>
              <a:t>works</a:t>
            </a:r>
            <a:r>
              <a:rPr lang="pl-PL" dirty="0" smtClean="0">
                <a:effectLst>
                  <a:outerShdw blurRad="38100" dist="38100" dir="2700000" algn="tl">
                    <a:srgbClr val="000000">
                      <a:alpha val="43137"/>
                    </a:srgbClr>
                  </a:outerShdw>
                </a:effectLst>
              </a:rPr>
              <a:t>:</a:t>
            </a:r>
          </a:p>
          <a:p>
            <a:r>
              <a:rPr lang="pl-PL" dirty="0" err="1" smtClean="0">
                <a:effectLst>
                  <a:outerShdw blurRad="38100" dist="38100" dir="2700000" algn="tl">
                    <a:srgbClr val="000000">
                      <a:alpha val="43137"/>
                    </a:srgbClr>
                  </a:outerShdw>
                </a:effectLst>
              </a:rPr>
              <a:t>Dramas</a:t>
            </a:r>
            <a:r>
              <a:rPr lang="pl-PL" dirty="0" smtClean="0">
                <a:effectLst>
                  <a:outerShdw blurRad="38100" dist="38100" dir="2700000" algn="tl">
                    <a:srgbClr val="000000">
                      <a:alpha val="43137"/>
                    </a:srgbClr>
                  </a:outerShdw>
                </a:effectLst>
              </a:rPr>
              <a:t>:</a:t>
            </a:r>
          </a:p>
          <a:p>
            <a:pPr>
              <a:buFont typeface="Wingdings" pitchFamily="2" charset="2"/>
              <a:buChar char="v"/>
            </a:pPr>
            <a:r>
              <a:rPr lang="pl-PL" dirty="0" smtClean="0">
                <a:effectLst>
                  <a:outerShdw blurRad="38100" dist="38100" dir="2700000" algn="tl">
                    <a:srgbClr val="000000">
                      <a:alpha val="43137"/>
                    </a:srgbClr>
                  </a:outerShdw>
                </a:effectLst>
              </a:rPr>
              <a:t> „Balladyna”</a:t>
            </a:r>
          </a:p>
          <a:p>
            <a:pPr>
              <a:buFont typeface="Wingdings" pitchFamily="2" charset="2"/>
              <a:buChar char="v"/>
            </a:pPr>
            <a:r>
              <a:rPr lang="pl-PL" dirty="0" smtClean="0">
                <a:effectLst>
                  <a:outerShdw blurRad="38100" dist="38100" dir="2700000" algn="tl">
                    <a:srgbClr val="000000">
                      <a:alpha val="43137"/>
                    </a:srgbClr>
                  </a:outerShdw>
                </a:effectLst>
              </a:rPr>
              <a:t>„Kordian”</a:t>
            </a:r>
          </a:p>
          <a:p>
            <a:pPr>
              <a:buFont typeface="Wingdings" pitchFamily="2" charset="2"/>
              <a:buChar char="v"/>
            </a:pPr>
            <a:r>
              <a:rPr lang="pl-PL" dirty="0" smtClean="0">
                <a:effectLst>
                  <a:outerShdw blurRad="38100" dist="38100" dir="2700000" algn="tl">
                    <a:srgbClr val="000000">
                      <a:alpha val="43137"/>
                    </a:srgbClr>
                  </a:outerShdw>
                </a:effectLst>
              </a:rPr>
              <a:t>„Mazepa”</a:t>
            </a:r>
          </a:p>
          <a:p>
            <a:r>
              <a:rPr lang="pl-PL" dirty="0" err="1" smtClean="0">
                <a:effectLst>
                  <a:outerShdw blurRad="38100" dist="38100" dir="2700000" algn="tl">
                    <a:srgbClr val="000000">
                      <a:alpha val="43137"/>
                    </a:srgbClr>
                  </a:outerShdw>
                </a:effectLst>
              </a:rPr>
              <a:t>Hundreds</a:t>
            </a:r>
            <a:r>
              <a:rPr lang="pl-PL" dirty="0" smtClean="0">
                <a:effectLst>
                  <a:outerShdw blurRad="38100" dist="38100" dir="2700000" algn="tl">
                    <a:srgbClr val="000000">
                      <a:alpha val="43137"/>
                    </a:srgbClr>
                  </a:outerShdw>
                </a:effectLst>
              </a:rPr>
              <a:t> of </a:t>
            </a:r>
            <a:r>
              <a:rPr lang="pl-PL" dirty="0" err="1" smtClean="0">
                <a:effectLst>
                  <a:outerShdw blurRad="38100" dist="38100" dir="2700000" algn="tl">
                    <a:srgbClr val="000000">
                      <a:alpha val="43137"/>
                    </a:srgbClr>
                  </a:outerShdw>
                </a:effectLst>
              </a:rPr>
              <a:t>poems</a:t>
            </a:r>
            <a:endParaRPr lang="pl-PL" dirty="0" smtClean="0">
              <a:effectLst>
                <a:outerShdw blurRad="38100" dist="38100" dir="2700000" algn="tl">
                  <a:srgbClr val="000000">
                    <a:alpha val="43137"/>
                  </a:srgbClr>
                </a:outerShdw>
              </a:effectLst>
            </a:endParaRPr>
          </a:p>
          <a:p>
            <a:pPr marL="342900" indent="-342900">
              <a:buFont typeface="Wingdings" pitchFamily="2" charset="2"/>
              <a:buChar char="v"/>
            </a:pPr>
            <a:r>
              <a:rPr lang="pl-PL" dirty="0" smtClean="0">
                <a:effectLst>
                  <a:outerShdw blurRad="38100" dist="38100" dir="2700000" algn="tl">
                    <a:srgbClr val="000000">
                      <a:alpha val="43137"/>
                    </a:srgbClr>
                  </a:outerShdw>
                </a:effectLst>
              </a:rPr>
              <a:t>„Do matki” – „To the </a:t>
            </a:r>
            <a:r>
              <a:rPr lang="pl-PL" dirty="0" err="1" smtClean="0">
                <a:effectLst>
                  <a:outerShdw blurRad="38100" dist="38100" dir="2700000" algn="tl">
                    <a:srgbClr val="000000">
                      <a:alpha val="43137"/>
                    </a:srgbClr>
                  </a:outerShdw>
                </a:effectLst>
              </a:rPr>
              <a:t>mother</a:t>
            </a:r>
            <a:r>
              <a:rPr lang="pl-PL" dirty="0" smtClean="0">
                <a:effectLst>
                  <a:outerShdw blurRad="38100" dist="38100" dir="2700000" algn="tl">
                    <a:srgbClr val="000000">
                      <a:alpha val="43137"/>
                    </a:srgbClr>
                  </a:outerShdw>
                </a:effectLst>
              </a:rPr>
              <a:t>”</a:t>
            </a:r>
          </a:p>
          <a:p>
            <a:pPr marL="342900" indent="-342900">
              <a:buFont typeface="Wingdings" pitchFamily="2" charset="2"/>
              <a:buChar char="v"/>
            </a:pPr>
            <a:r>
              <a:rPr lang="pl-PL" dirty="0" smtClean="0">
                <a:effectLst>
                  <a:outerShdw blurRad="38100" dist="38100" dir="2700000" algn="tl">
                    <a:srgbClr val="000000">
                      <a:alpha val="43137"/>
                    </a:srgbClr>
                  </a:outerShdw>
                </a:effectLst>
              </a:rPr>
              <a:t>„Testament mój” – „The </a:t>
            </a:r>
            <a:r>
              <a:rPr lang="pl-PL" dirty="0" err="1" smtClean="0">
                <a:effectLst>
                  <a:outerShdw blurRad="38100" dist="38100" dir="2700000" algn="tl">
                    <a:srgbClr val="000000">
                      <a:alpha val="43137"/>
                    </a:srgbClr>
                  </a:outerShdw>
                </a:effectLst>
              </a:rPr>
              <a:t>Last</a:t>
            </a:r>
            <a:r>
              <a:rPr lang="pl-PL" dirty="0" smtClean="0">
                <a:effectLst>
                  <a:outerShdw blurRad="38100" dist="38100" dir="2700000" algn="tl">
                    <a:srgbClr val="000000">
                      <a:alpha val="43137"/>
                    </a:srgbClr>
                  </a:outerShdw>
                </a:effectLst>
              </a:rPr>
              <a:t> Will of </a:t>
            </a:r>
            <a:r>
              <a:rPr lang="pl-PL" dirty="0" err="1" smtClean="0">
                <a:effectLst>
                  <a:outerShdw blurRad="38100" dist="38100" dir="2700000" algn="tl">
                    <a:srgbClr val="000000">
                      <a:alpha val="43137"/>
                    </a:srgbClr>
                  </a:outerShdw>
                </a:effectLst>
              </a:rPr>
              <a:t>Mine</a:t>
            </a:r>
            <a:r>
              <a:rPr lang="pl-PL" dirty="0" smtClean="0">
                <a:effectLst>
                  <a:outerShdw blurRad="38100" dist="38100" dir="2700000" algn="tl">
                    <a:srgbClr val="000000">
                      <a:alpha val="43137"/>
                    </a:srgbClr>
                  </a:outerShdw>
                </a:effectLst>
              </a:rPr>
              <a:t>”</a:t>
            </a:r>
          </a:p>
          <a:p>
            <a:pPr marL="342900" indent="-342900">
              <a:buFont typeface="Wingdings" pitchFamily="2" charset="2"/>
              <a:buChar char="v"/>
            </a:pPr>
            <a:r>
              <a:rPr lang="pl-PL" dirty="0" smtClean="0">
                <a:effectLst>
                  <a:outerShdw blurRad="38100" dist="38100" dir="2700000" algn="tl">
                    <a:srgbClr val="000000">
                      <a:alpha val="43137"/>
                    </a:srgbClr>
                  </a:outerShdw>
                </a:effectLst>
              </a:rPr>
              <a:t>„Hymn” – „The Anthem”</a:t>
            </a:r>
          </a:p>
          <a:p>
            <a:pPr marL="342900" indent="-342900">
              <a:buFont typeface="Wingdings" pitchFamily="2" charset="2"/>
              <a:buChar char="v"/>
            </a:pPr>
            <a:endParaRPr lang="pl-PL" dirty="0" smtClean="0">
              <a:effectLst>
                <a:outerShdw blurRad="38100" dist="38100" dir="2700000" algn="tl">
                  <a:srgbClr val="000000">
                    <a:alpha val="43137"/>
                  </a:srgbClr>
                </a:outerShdw>
              </a:effectLst>
            </a:endParaRPr>
          </a:p>
          <a:p>
            <a:pPr>
              <a:buFont typeface="Wingdings" pitchFamily="2" charset="2"/>
              <a:buChar char="v"/>
            </a:pPr>
            <a:endParaRPr lang="pl-PL" dirty="0" smtClean="0">
              <a:effectLst>
                <a:outerShdw blurRad="38100" dist="38100" dir="2700000" algn="tl">
                  <a:srgbClr val="000000">
                    <a:alpha val="43137"/>
                  </a:srgbClr>
                </a:outerShdw>
              </a:effectLst>
            </a:endParaRPr>
          </a:p>
          <a:p>
            <a:pPr>
              <a:buFont typeface="Wingdings" pitchFamily="2" charset="2"/>
              <a:buChar char="v"/>
            </a:pPr>
            <a:endParaRPr lang="pl-PL" dirty="0">
              <a:effectLst>
                <a:outerShdw blurRad="38100" dist="38100" dir="2700000" algn="tl">
                  <a:srgbClr val="000000">
                    <a:alpha val="43137"/>
                  </a:srgbClr>
                </a:outerShdw>
              </a:effectLst>
            </a:endParaRPr>
          </a:p>
        </p:txBody>
      </p:sp>
      <p:sp>
        <p:nvSpPr>
          <p:cNvPr id="6" name="pole tekstowe 5"/>
          <p:cNvSpPr txBox="1"/>
          <p:nvPr/>
        </p:nvSpPr>
        <p:spPr>
          <a:xfrm>
            <a:off x="6448926" y="5558589"/>
            <a:ext cx="2225842" cy="369332"/>
          </a:xfrm>
          <a:prstGeom prst="rect">
            <a:avLst/>
          </a:prstGeom>
          <a:noFill/>
        </p:spPr>
        <p:txBody>
          <a:bodyPr wrap="square" rtlCol="0">
            <a:spAutoFit/>
          </a:bodyPr>
          <a:lstStyle/>
          <a:p>
            <a:pPr algn="ctr"/>
            <a:r>
              <a:rPr lang="pl-PL" i="1" dirty="0" smtClean="0">
                <a:effectLst>
                  <a:outerShdw blurRad="38100" dist="38100" dir="2700000" algn="tl">
                    <a:srgbClr val="000000">
                      <a:alpha val="43137"/>
                    </a:srgbClr>
                  </a:outerShdw>
                </a:effectLst>
              </a:rPr>
              <a:t>1809-1849</a:t>
            </a:r>
            <a:endParaRPr lang="pl-PL" i="1" dirty="0">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effectLst>
                  <a:outerShdw blurRad="38100" dist="38100" dir="2700000" algn="tl">
                    <a:srgbClr val="000000">
                      <a:alpha val="43137"/>
                    </a:srgbClr>
                  </a:outerShdw>
                </a:effectLst>
              </a:rPr>
              <a:t>Henryk Sienkiewicz</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sz="half" idx="1"/>
          </p:nvPr>
        </p:nvSpPr>
        <p:spPr/>
        <p:txBody>
          <a:bodyPr/>
          <a:lstStyle/>
          <a:p>
            <a:pPr>
              <a:buNone/>
            </a:pPr>
            <a:r>
              <a:rPr lang="pl-PL" dirty="0" smtClean="0">
                <a:solidFill>
                  <a:schemeClr val="tx1"/>
                </a:solidFill>
              </a:rPr>
              <a:t>B</a:t>
            </a:r>
            <a:r>
              <a:rPr lang="en-US" dirty="0" err="1" smtClean="0">
                <a:solidFill>
                  <a:schemeClr val="tx1"/>
                </a:solidFill>
              </a:rPr>
              <a:t>ecame</a:t>
            </a:r>
            <a:r>
              <a:rPr lang="en-US" dirty="0" smtClean="0">
                <a:solidFill>
                  <a:schemeClr val="tx1"/>
                </a:solidFill>
              </a:rPr>
              <a:t> famous mainly as the creator of historical novels</a:t>
            </a:r>
            <a:r>
              <a:rPr lang="pl-PL" dirty="0" smtClean="0">
                <a:solidFill>
                  <a:schemeClr val="tx1"/>
                </a:solidFill>
              </a:rPr>
              <a:t>, </a:t>
            </a:r>
            <a:r>
              <a:rPr lang="pl-PL" dirty="0" err="1" smtClean="0">
                <a:solidFill>
                  <a:schemeClr val="tx1"/>
                </a:solidFill>
              </a:rPr>
              <a:t>such</a:t>
            </a:r>
            <a:r>
              <a:rPr lang="pl-PL" dirty="0" smtClean="0">
                <a:solidFill>
                  <a:schemeClr val="tx1"/>
                </a:solidFill>
              </a:rPr>
              <a:t> as a „</a:t>
            </a:r>
            <a:r>
              <a:rPr lang="pl-PL" dirty="0" err="1" smtClean="0">
                <a:solidFill>
                  <a:schemeClr val="tx1"/>
                </a:solidFill>
              </a:rPr>
              <a:t>Trylogy”devoted</a:t>
            </a:r>
            <a:r>
              <a:rPr lang="pl-PL" dirty="0" smtClean="0">
                <a:solidFill>
                  <a:schemeClr val="tx1"/>
                </a:solidFill>
              </a:rPr>
              <a:t> to the 17th </a:t>
            </a:r>
            <a:r>
              <a:rPr lang="pl-PL" dirty="0" err="1" smtClean="0">
                <a:solidFill>
                  <a:schemeClr val="tx1"/>
                </a:solidFill>
              </a:rPr>
              <a:t>century</a:t>
            </a:r>
            <a:r>
              <a:rPr lang="pl-PL" dirty="0" smtClean="0">
                <a:solidFill>
                  <a:schemeClr val="tx1"/>
                </a:solidFill>
              </a:rPr>
              <a:t>, </a:t>
            </a:r>
            <a:r>
              <a:rPr lang="pl-PL" dirty="0" err="1" smtClean="0">
                <a:solidFill>
                  <a:schemeClr val="tx1"/>
                </a:solidFill>
              </a:rPr>
              <a:t>which</a:t>
            </a:r>
            <a:r>
              <a:rPr lang="pl-PL" dirty="0" smtClean="0">
                <a:solidFill>
                  <a:schemeClr val="tx1"/>
                </a:solidFill>
              </a:rPr>
              <a:t> in Poland was </a:t>
            </a:r>
            <a:r>
              <a:rPr lang="pl-PL" dirty="0" err="1" smtClean="0">
                <a:solidFill>
                  <a:schemeClr val="tx1"/>
                </a:solidFill>
              </a:rPr>
              <a:t>called</a:t>
            </a:r>
            <a:r>
              <a:rPr lang="pl-PL" dirty="0" smtClean="0">
                <a:solidFill>
                  <a:schemeClr val="tx1"/>
                </a:solidFill>
              </a:rPr>
              <a:t> „The </a:t>
            </a:r>
            <a:r>
              <a:rPr lang="pl-PL" dirty="0" err="1" smtClean="0">
                <a:solidFill>
                  <a:schemeClr val="tx1"/>
                </a:solidFill>
              </a:rPr>
              <a:t>Century</a:t>
            </a:r>
            <a:r>
              <a:rPr lang="pl-PL" dirty="0" smtClean="0">
                <a:solidFill>
                  <a:schemeClr val="tx1"/>
                </a:solidFill>
              </a:rPr>
              <a:t> of Wars”.  </a:t>
            </a:r>
            <a:r>
              <a:rPr lang="en-US" dirty="0" smtClean="0">
                <a:solidFill>
                  <a:schemeClr val="tx1"/>
                </a:solidFill>
              </a:rPr>
              <a:t>He was famous for the book </a:t>
            </a:r>
            <a:r>
              <a:rPr lang="pl-PL" dirty="0" smtClean="0">
                <a:solidFill>
                  <a:schemeClr val="tx1"/>
                </a:solidFill>
              </a:rPr>
              <a:t>„</a:t>
            </a:r>
            <a:r>
              <a:rPr lang="en-US" dirty="0" smtClean="0">
                <a:solidFill>
                  <a:schemeClr val="tx1"/>
                </a:solidFill>
              </a:rPr>
              <a:t>Quo Vadis</a:t>
            </a:r>
            <a:r>
              <a:rPr lang="pl-PL" dirty="0" smtClean="0">
                <a:solidFill>
                  <a:schemeClr val="tx1"/>
                </a:solidFill>
              </a:rPr>
              <a:t>”</a:t>
            </a:r>
            <a:r>
              <a:rPr lang="en-US" dirty="0" smtClean="0">
                <a:solidFill>
                  <a:schemeClr val="tx1"/>
                </a:solidFill>
              </a:rPr>
              <a:t>, which was known all over the world, for which he was awarded the Nobel prize.</a:t>
            </a:r>
            <a:endParaRPr lang="pl-PL" dirty="0">
              <a:solidFill>
                <a:schemeClr val="tx1"/>
              </a:solidFill>
            </a:endParaRPr>
          </a:p>
        </p:txBody>
      </p:sp>
      <p:pic>
        <p:nvPicPr>
          <p:cNvPr id="1026"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8064" y="2132856"/>
            <a:ext cx="3635132" cy="2639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rostokąt 4"/>
          <p:cNvSpPr/>
          <p:nvPr/>
        </p:nvSpPr>
        <p:spPr>
          <a:xfrm>
            <a:off x="6228184" y="5445224"/>
            <a:ext cx="1191352" cy="369332"/>
          </a:xfrm>
          <a:prstGeom prst="rect">
            <a:avLst/>
          </a:prstGeom>
        </p:spPr>
        <p:txBody>
          <a:bodyPr wrap="none">
            <a:spAutoFit/>
          </a:bodyPr>
          <a:lstStyle/>
          <a:p>
            <a:r>
              <a:rPr lang="pl-PL" i="1" dirty="0"/>
              <a:t>1846-1916</a:t>
            </a:r>
          </a:p>
        </p:txBody>
      </p:sp>
    </p:spTree>
    <p:extLst>
      <p:ext uri="{BB962C8B-B14F-4D97-AF65-F5344CB8AC3E}">
        <p14:creationId xmlns="" xmlns:p14="http://schemas.microsoft.com/office/powerpoint/2010/main" val="3047569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effectLst>
                  <a:outerShdw blurRad="38100" dist="38100" dir="2700000" algn="tl">
                    <a:srgbClr val="000000">
                      <a:alpha val="43137"/>
                    </a:srgbClr>
                  </a:outerShdw>
                </a:effectLst>
              </a:rPr>
              <a:t>Kornel Makuszyński</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sz="half" idx="1"/>
          </p:nvPr>
        </p:nvSpPr>
        <p:spPr>
          <a:xfrm>
            <a:off x="395536" y="1556792"/>
            <a:ext cx="4038600" cy="4525963"/>
          </a:xfrm>
        </p:spPr>
        <p:txBody>
          <a:bodyPr>
            <a:normAutofit/>
          </a:bodyPr>
          <a:lstStyle/>
          <a:p>
            <a:pPr>
              <a:buNone/>
            </a:pPr>
            <a:r>
              <a:rPr lang="en-US" dirty="0">
                <a:solidFill>
                  <a:schemeClr val="tx1"/>
                </a:solidFill>
              </a:rPr>
              <a:t>Polish writer and columnist is known mainly for his works for children and youth</a:t>
            </a:r>
            <a:r>
              <a:rPr lang="en-US" dirty="0" smtClean="0">
                <a:solidFill>
                  <a:schemeClr val="tx1"/>
                </a:solidFill>
              </a:rPr>
              <a:t>.</a:t>
            </a:r>
            <a:endParaRPr lang="pl-PL" dirty="0" smtClean="0">
              <a:solidFill>
                <a:schemeClr val="tx1"/>
              </a:solidFill>
            </a:endParaRPr>
          </a:p>
          <a:p>
            <a:pPr>
              <a:buNone/>
            </a:pPr>
            <a:r>
              <a:rPr lang="pl-PL" dirty="0" smtClean="0">
                <a:solidFill>
                  <a:schemeClr val="tx1"/>
                </a:solidFill>
              </a:rPr>
              <a:t>The most </a:t>
            </a:r>
            <a:r>
              <a:rPr lang="pl-PL" dirty="0" err="1" smtClean="0">
                <a:solidFill>
                  <a:schemeClr val="tx1"/>
                </a:solidFill>
              </a:rPr>
              <a:t>important</a:t>
            </a:r>
            <a:r>
              <a:rPr lang="pl-PL" dirty="0" smtClean="0">
                <a:solidFill>
                  <a:schemeClr val="tx1"/>
                </a:solidFill>
              </a:rPr>
              <a:t> </a:t>
            </a:r>
            <a:r>
              <a:rPr lang="pl-PL" dirty="0" err="1" smtClean="0">
                <a:solidFill>
                  <a:schemeClr val="tx1"/>
                </a:solidFill>
              </a:rPr>
              <a:t>words</a:t>
            </a:r>
            <a:r>
              <a:rPr lang="pl-PL" dirty="0" smtClean="0">
                <a:solidFill>
                  <a:schemeClr val="tx1"/>
                </a:solidFill>
              </a:rPr>
              <a:t>;</a:t>
            </a:r>
          </a:p>
          <a:p>
            <a:r>
              <a:rPr lang="pl-PL" dirty="0" smtClean="0">
                <a:solidFill>
                  <a:schemeClr val="tx1"/>
                </a:solidFill>
              </a:rPr>
              <a:t>„Szatan z </a:t>
            </a:r>
            <a:r>
              <a:rPr lang="pl-PL" dirty="0">
                <a:solidFill>
                  <a:schemeClr val="tx1"/>
                </a:solidFill>
              </a:rPr>
              <a:t>siódmej klasy” – </a:t>
            </a:r>
            <a:r>
              <a:rPr lang="pl-PL" dirty="0" smtClean="0">
                <a:solidFill>
                  <a:schemeClr val="tx1"/>
                </a:solidFill>
              </a:rPr>
              <a:t>„</a:t>
            </a:r>
            <a:r>
              <a:rPr lang="pl-PL" dirty="0" err="1" smtClean="0">
                <a:solidFill>
                  <a:schemeClr val="tx1"/>
                </a:solidFill>
              </a:rPr>
              <a:t>Seventh</a:t>
            </a:r>
            <a:r>
              <a:rPr lang="pl-PL" dirty="0" smtClean="0">
                <a:solidFill>
                  <a:schemeClr val="tx1"/>
                </a:solidFill>
              </a:rPr>
              <a:t> </a:t>
            </a:r>
            <a:r>
              <a:rPr lang="pl-PL" dirty="0" err="1">
                <a:solidFill>
                  <a:schemeClr val="tx1"/>
                </a:solidFill>
              </a:rPr>
              <a:t>grade</a:t>
            </a:r>
            <a:r>
              <a:rPr lang="pl-PL" dirty="0">
                <a:solidFill>
                  <a:schemeClr val="tx1"/>
                </a:solidFill>
              </a:rPr>
              <a:t> </a:t>
            </a:r>
            <a:r>
              <a:rPr lang="pl-PL" dirty="0" err="1" smtClean="0">
                <a:solidFill>
                  <a:schemeClr val="tx1"/>
                </a:solidFill>
              </a:rPr>
              <a:t>devil</a:t>
            </a:r>
            <a:r>
              <a:rPr lang="pl-PL" dirty="0" smtClean="0">
                <a:solidFill>
                  <a:schemeClr val="tx1"/>
                </a:solidFill>
              </a:rPr>
              <a:t>”</a:t>
            </a:r>
          </a:p>
          <a:p>
            <a:r>
              <a:rPr lang="pl-PL" dirty="0" smtClean="0">
                <a:solidFill>
                  <a:schemeClr val="tx1"/>
                </a:solidFill>
              </a:rPr>
              <a:t>„Panna z mokrą głową” </a:t>
            </a:r>
            <a:r>
              <a:rPr lang="pl-PL" dirty="0">
                <a:solidFill>
                  <a:schemeClr val="tx1"/>
                </a:solidFill>
              </a:rPr>
              <a:t>– </a:t>
            </a:r>
            <a:r>
              <a:rPr lang="pl-PL" dirty="0" smtClean="0">
                <a:solidFill>
                  <a:schemeClr val="tx1"/>
                </a:solidFill>
              </a:rPr>
              <a:t>„</a:t>
            </a:r>
            <a:r>
              <a:rPr lang="pl-PL" dirty="0" err="1" smtClean="0">
                <a:solidFill>
                  <a:schemeClr val="tx1"/>
                </a:solidFill>
              </a:rPr>
              <a:t>Virgin</a:t>
            </a:r>
            <a:r>
              <a:rPr lang="pl-PL" dirty="0" smtClean="0">
                <a:solidFill>
                  <a:schemeClr val="tx1"/>
                </a:solidFill>
              </a:rPr>
              <a:t> with </a:t>
            </a:r>
            <a:r>
              <a:rPr lang="pl-PL" dirty="0">
                <a:solidFill>
                  <a:schemeClr val="tx1"/>
                </a:solidFill>
              </a:rPr>
              <a:t>a wet </a:t>
            </a:r>
            <a:r>
              <a:rPr lang="pl-PL" dirty="0" err="1" smtClean="0">
                <a:solidFill>
                  <a:schemeClr val="tx1"/>
                </a:solidFill>
              </a:rPr>
              <a:t>head</a:t>
            </a:r>
            <a:r>
              <a:rPr lang="pl-PL" dirty="0" smtClean="0">
                <a:solidFill>
                  <a:schemeClr val="tx1"/>
                </a:solidFill>
              </a:rPr>
              <a:t>”</a:t>
            </a:r>
          </a:p>
          <a:p>
            <a:r>
              <a:rPr lang="pl-PL" dirty="0" smtClean="0">
                <a:solidFill>
                  <a:schemeClr val="tx1"/>
                </a:solidFill>
              </a:rPr>
              <a:t>„O dwóch, którzy ukradli księżyc” – „</a:t>
            </a:r>
            <a:r>
              <a:rPr lang="pl-PL" dirty="0" err="1" smtClean="0">
                <a:solidFill>
                  <a:schemeClr val="tx1"/>
                </a:solidFill>
              </a:rPr>
              <a:t>About</a:t>
            </a:r>
            <a:r>
              <a:rPr lang="pl-PL" dirty="0" smtClean="0">
                <a:solidFill>
                  <a:schemeClr val="tx1"/>
                </a:solidFill>
              </a:rPr>
              <a:t> the  </a:t>
            </a:r>
            <a:r>
              <a:rPr lang="en-US" dirty="0" smtClean="0">
                <a:solidFill>
                  <a:schemeClr val="tx1"/>
                </a:solidFill>
              </a:rPr>
              <a:t>two </a:t>
            </a:r>
            <a:r>
              <a:rPr lang="en-US" dirty="0">
                <a:solidFill>
                  <a:schemeClr val="tx1"/>
                </a:solidFill>
              </a:rPr>
              <a:t>who stole the </a:t>
            </a:r>
            <a:r>
              <a:rPr lang="en-US" dirty="0" smtClean="0">
                <a:solidFill>
                  <a:schemeClr val="tx1"/>
                </a:solidFill>
              </a:rPr>
              <a:t>moon</a:t>
            </a:r>
            <a:r>
              <a:rPr lang="pl-PL" dirty="0" smtClean="0">
                <a:solidFill>
                  <a:schemeClr val="tx1"/>
                </a:solidFill>
              </a:rPr>
              <a:t>”</a:t>
            </a:r>
            <a:endParaRPr lang="pl-PL" dirty="0">
              <a:solidFill>
                <a:schemeClr val="tx1"/>
              </a:solidFill>
            </a:endParaRPr>
          </a:p>
        </p:txBody>
      </p:sp>
      <p:pic>
        <p:nvPicPr>
          <p:cNvPr id="7170"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4008" y="2276872"/>
            <a:ext cx="3972869" cy="22322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rostokąt 4"/>
          <p:cNvSpPr/>
          <p:nvPr/>
        </p:nvSpPr>
        <p:spPr>
          <a:xfrm>
            <a:off x="5868144" y="5385453"/>
            <a:ext cx="1512168" cy="369332"/>
          </a:xfrm>
          <a:prstGeom prst="rect">
            <a:avLst/>
          </a:prstGeom>
        </p:spPr>
        <p:txBody>
          <a:bodyPr wrap="square">
            <a:spAutoFit/>
          </a:bodyPr>
          <a:lstStyle/>
          <a:p>
            <a:r>
              <a:rPr lang="pl-PL" i="1" dirty="0"/>
              <a:t>1884-1953</a:t>
            </a:r>
          </a:p>
        </p:txBody>
      </p:sp>
    </p:spTree>
    <p:extLst>
      <p:ext uri="{BB962C8B-B14F-4D97-AF65-F5344CB8AC3E}">
        <p14:creationId xmlns="" xmlns:p14="http://schemas.microsoft.com/office/powerpoint/2010/main" val="3909561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effectLst>
                  <a:outerShdw blurRad="38100" dist="38100" dir="2700000" algn="tl">
                    <a:srgbClr val="000000">
                      <a:alpha val="43137"/>
                    </a:srgbClr>
                  </a:outerShdw>
                </a:effectLst>
              </a:rPr>
              <a:t>Jan Brzechwa</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sz="half" idx="1"/>
          </p:nvPr>
        </p:nvSpPr>
        <p:spPr>
          <a:xfrm>
            <a:off x="685345" y="1852864"/>
            <a:ext cx="4488233" cy="3846258"/>
          </a:xfrm>
        </p:spPr>
        <p:txBody>
          <a:bodyPr>
            <a:noAutofit/>
          </a:bodyPr>
          <a:lstStyle/>
          <a:p>
            <a:pPr>
              <a:buNone/>
            </a:pPr>
            <a:r>
              <a:rPr lang="en-US" b="1" dirty="0">
                <a:solidFill>
                  <a:schemeClr val="tx1"/>
                </a:solidFill>
              </a:rPr>
              <a:t>He devoted most of his works to children and adolescents. And they love his novels</a:t>
            </a:r>
            <a:r>
              <a:rPr lang="en-US" b="1" dirty="0" smtClean="0">
                <a:solidFill>
                  <a:schemeClr val="tx1"/>
                </a:solidFill>
              </a:rPr>
              <a:t>.</a:t>
            </a:r>
            <a:endParaRPr lang="pl-PL" dirty="0" smtClean="0">
              <a:solidFill>
                <a:schemeClr val="tx1"/>
              </a:solidFill>
            </a:endParaRPr>
          </a:p>
          <a:p>
            <a:pPr>
              <a:buNone/>
            </a:pPr>
            <a:r>
              <a:rPr lang="pl-PL" b="1" dirty="0" smtClean="0">
                <a:solidFill>
                  <a:schemeClr val="tx1"/>
                </a:solidFill>
              </a:rPr>
              <a:t>The most </a:t>
            </a:r>
            <a:r>
              <a:rPr lang="pl-PL" b="1" dirty="0" err="1" smtClean="0">
                <a:solidFill>
                  <a:schemeClr val="tx1"/>
                </a:solidFill>
              </a:rPr>
              <a:t>important</a:t>
            </a:r>
            <a:r>
              <a:rPr lang="pl-PL" b="1" dirty="0" smtClean="0">
                <a:solidFill>
                  <a:schemeClr val="tx1"/>
                </a:solidFill>
              </a:rPr>
              <a:t> </a:t>
            </a:r>
            <a:r>
              <a:rPr lang="pl-PL" b="1" dirty="0" err="1" smtClean="0">
                <a:solidFill>
                  <a:schemeClr val="tx1"/>
                </a:solidFill>
              </a:rPr>
              <a:t>works</a:t>
            </a:r>
            <a:r>
              <a:rPr lang="pl-PL" b="1" dirty="0" smtClean="0">
                <a:solidFill>
                  <a:schemeClr val="tx1"/>
                </a:solidFill>
              </a:rPr>
              <a:t>;</a:t>
            </a:r>
          </a:p>
          <a:p>
            <a:r>
              <a:rPr lang="pl-PL" dirty="0" smtClean="0">
                <a:solidFill>
                  <a:schemeClr val="tx1"/>
                </a:solidFill>
              </a:rPr>
              <a:t>„Akademia </a:t>
            </a:r>
            <a:r>
              <a:rPr lang="pl-PL" dirty="0">
                <a:solidFill>
                  <a:schemeClr val="tx1"/>
                </a:solidFill>
              </a:rPr>
              <a:t>Pana Kleksa </a:t>
            </a:r>
            <a:r>
              <a:rPr lang="pl-PL" dirty="0" smtClean="0">
                <a:solidFill>
                  <a:schemeClr val="tx1"/>
                </a:solidFill>
              </a:rPr>
              <a:t>– „</a:t>
            </a:r>
            <a:r>
              <a:rPr lang="pl-PL" dirty="0" err="1" smtClean="0">
                <a:solidFill>
                  <a:schemeClr val="tx1"/>
                </a:solidFill>
              </a:rPr>
              <a:t>Mr</a:t>
            </a:r>
            <a:r>
              <a:rPr lang="pl-PL" dirty="0">
                <a:solidFill>
                  <a:schemeClr val="tx1"/>
                </a:solidFill>
              </a:rPr>
              <a:t>. Kleks' </a:t>
            </a:r>
            <a:r>
              <a:rPr lang="pl-PL" dirty="0" err="1" smtClean="0">
                <a:solidFill>
                  <a:schemeClr val="tx1"/>
                </a:solidFill>
              </a:rPr>
              <a:t>Academy</a:t>
            </a:r>
            <a:r>
              <a:rPr lang="pl-PL" dirty="0" smtClean="0">
                <a:solidFill>
                  <a:schemeClr val="tx1"/>
                </a:solidFill>
              </a:rPr>
              <a:t>”</a:t>
            </a:r>
          </a:p>
          <a:p>
            <a:r>
              <a:rPr lang="pl-PL" dirty="0" smtClean="0">
                <a:solidFill>
                  <a:schemeClr val="tx1"/>
                </a:solidFill>
              </a:rPr>
              <a:t>„Kaczka </a:t>
            </a:r>
            <a:r>
              <a:rPr lang="pl-PL" dirty="0">
                <a:solidFill>
                  <a:schemeClr val="tx1"/>
                </a:solidFill>
              </a:rPr>
              <a:t>Dziwaczka” – „</a:t>
            </a:r>
            <a:r>
              <a:rPr lang="pl-PL" dirty="0" err="1">
                <a:solidFill>
                  <a:schemeClr val="tx1"/>
                </a:solidFill>
              </a:rPr>
              <a:t>Ducky</a:t>
            </a:r>
            <a:r>
              <a:rPr lang="pl-PL" dirty="0">
                <a:solidFill>
                  <a:schemeClr val="tx1"/>
                </a:solidFill>
              </a:rPr>
              <a:t> </a:t>
            </a:r>
            <a:r>
              <a:rPr lang="pl-PL" dirty="0" err="1" smtClean="0">
                <a:solidFill>
                  <a:schemeClr val="tx1"/>
                </a:solidFill>
              </a:rPr>
              <a:t>Strange</a:t>
            </a:r>
            <a:r>
              <a:rPr lang="pl-PL" dirty="0" smtClean="0">
                <a:solidFill>
                  <a:schemeClr val="tx1"/>
                </a:solidFill>
              </a:rPr>
              <a:t>”</a:t>
            </a:r>
          </a:p>
          <a:p>
            <a:r>
              <a:rPr lang="pl-PL" dirty="0" smtClean="0">
                <a:solidFill>
                  <a:schemeClr val="tx1"/>
                </a:solidFill>
              </a:rPr>
              <a:t> „Tańcowała igła </a:t>
            </a:r>
            <a:r>
              <a:rPr lang="pl-PL" dirty="0">
                <a:solidFill>
                  <a:schemeClr val="tx1"/>
                </a:solidFill>
              </a:rPr>
              <a:t>z</a:t>
            </a:r>
            <a:r>
              <a:rPr lang="pl-PL" dirty="0" smtClean="0">
                <a:solidFill>
                  <a:schemeClr val="tx1"/>
                </a:solidFill>
              </a:rPr>
              <a:t> nitką” – „T</a:t>
            </a:r>
            <a:r>
              <a:rPr lang="en-US" dirty="0" smtClean="0">
                <a:solidFill>
                  <a:schemeClr val="tx1"/>
                </a:solidFill>
              </a:rPr>
              <a:t>he </a:t>
            </a:r>
            <a:r>
              <a:rPr lang="en-US" dirty="0">
                <a:solidFill>
                  <a:schemeClr val="tx1"/>
                </a:solidFill>
              </a:rPr>
              <a:t>needle and thread </a:t>
            </a:r>
            <a:r>
              <a:rPr lang="en-US" dirty="0" smtClean="0">
                <a:solidFill>
                  <a:schemeClr val="tx1"/>
                </a:solidFill>
              </a:rPr>
              <a:t>danced</a:t>
            </a:r>
            <a:r>
              <a:rPr lang="pl-PL" dirty="0" smtClean="0">
                <a:solidFill>
                  <a:schemeClr val="tx1"/>
                </a:solidFill>
              </a:rPr>
              <a:t>”</a:t>
            </a:r>
          </a:p>
          <a:p>
            <a:r>
              <a:rPr lang="pl-PL" dirty="0" smtClean="0">
                <a:solidFill>
                  <a:schemeClr val="tx1"/>
                </a:solidFill>
              </a:rPr>
              <a:t>„Na wyspach </a:t>
            </a:r>
            <a:r>
              <a:rPr lang="pl-PL" dirty="0" err="1" smtClean="0">
                <a:solidFill>
                  <a:schemeClr val="tx1"/>
                </a:solidFill>
              </a:rPr>
              <a:t>Bergamutach</a:t>
            </a:r>
            <a:r>
              <a:rPr lang="pl-PL" dirty="0">
                <a:solidFill>
                  <a:schemeClr val="tx1"/>
                </a:solidFill>
              </a:rPr>
              <a:t>” -on the </a:t>
            </a:r>
            <a:r>
              <a:rPr lang="pl-PL" dirty="0" err="1">
                <a:solidFill>
                  <a:schemeClr val="tx1"/>
                </a:solidFill>
              </a:rPr>
              <a:t>Bergamut</a:t>
            </a:r>
            <a:r>
              <a:rPr lang="pl-PL" dirty="0">
                <a:solidFill>
                  <a:schemeClr val="tx1"/>
                </a:solidFill>
              </a:rPr>
              <a:t> </a:t>
            </a:r>
            <a:r>
              <a:rPr lang="pl-PL" dirty="0" err="1">
                <a:solidFill>
                  <a:schemeClr val="tx1"/>
                </a:solidFill>
              </a:rPr>
              <a:t>Islands</a:t>
            </a:r>
            <a:r>
              <a:rPr lang="pl-PL" dirty="0">
                <a:solidFill>
                  <a:schemeClr val="tx1"/>
                </a:solidFill>
              </a:rPr>
              <a:t> </a:t>
            </a:r>
            <a:endParaRPr lang="pl-PL" dirty="0" smtClean="0">
              <a:solidFill>
                <a:schemeClr val="tx1"/>
              </a:solidFill>
            </a:endParaRPr>
          </a:p>
          <a:p>
            <a:endParaRPr lang="pl-PL" dirty="0">
              <a:solidFill>
                <a:schemeClr val="tx1"/>
              </a:solidFill>
            </a:endParaRPr>
          </a:p>
        </p:txBody>
      </p:sp>
      <p:pic>
        <p:nvPicPr>
          <p:cNvPr id="3074"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8104" y="1772816"/>
            <a:ext cx="2767405" cy="34250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rostokąt 4"/>
          <p:cNvSpPr/>
          <p:nvPr/>
        </p:nvSpPr>
        <p:spPr>
          <a:xfrm>
            <a:off x="6244045" y="5733256"/>
            <a:ext cx="1191352" cy="369332"/>
          </a:xfrm>
          <a:prstGeom prst="rect">
            <a:avLst/>
          </a:prstGeom>
        </p:spPr>
        <p:txBody>
          <a:bodyPr wrap="none">
            <a:spAutoFit/>
          </a:bodyPr>
          <a:lstStyle/>
          <a:p>
            <a:r>
              <a:rPr lang="pl-PL" i="1" dirty="0"/>
              <a:t>1898-1966</a:t>
            </a:r>
          </a:p>
        </p:txBody>
      </p:sp>
    </p:spTree>
    <p:extLst>
      <p:ext uri="{BB962C8B-B14F-4D97-AF65-F5344CB8AC3E}">
        <p14:creationId xmlns="" xmlns:p14="http://schemas.microsoft.com/office/powerpoint/2010/main" val="55473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effectLst>
                  <a:outerShdw blurRad="38100" dist="38100" dir="2700000" algn="tl">
                    <a:srgbClr val="000000">
                      <a:alpha val="43137"/>
                    </a:srgbClr>
                  </a:outerShdw>
                </a:effectLst>
              </a:rPr>
              <a:t>Olga Tokarczuk</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sz="half" idx="1"/>
          </p:nvPr>
        </p:nvSpPr>
        <p:spPr>
          <a:xfrm>
            <a:off x="467543" y="1552074"/>
            <a:ext cx="4597752" cy="4704347"/>
          </a:xfrm>
        </p:spPr>
        <p:txBody>
          <a:bodyPr>
            <a:noAutofit/>
          </a:bodyPr>
          <a:lstStyle/>
          <a:p>
            <a:pPr>
              <a:buNone/>
            </a:pPr>
            <a:r>
              <a:rPr lang="pl-PL" dirty="0" smtClean="0">
                <a:solidFill>
                  <a:schemeClr val="tx1"/>
                </a:solidFill>
              </a:rPr>
              <a:t>A</a:t>
            </a:r>
            <a:r>
              <a:rPr lang="en-US" dirty="0" smtClean="0">
                <a:solidFill>
                  <a:schemeClr val="tx1"/>
                </a:solidFill>
              </a:rPr>
              <a:t>warded </a:t>
            </a:r>
            <a:r>
              <a:rPr lang="en-US" dirty="0">
                <a:solidFill>
                  <a:schemeClr val="tx1"/>
                </a:solidFill>
              </a:rPr>
              <a:t>with the Nobel Prize in 2018 for lifetime </a:t>
            </a:r>
            <a:r>
              <a:rPr lang="en-US" dirty="0" smtClean="0">
                <a:solidFill>
                  <a:schemeClr val="tx1"/>
                </a:solidFill>
              </a:rPr>
              <a:t>achievement.</a:t>
            </a:r>
            <a:endParaRPr lang="pl-PL" dirty="0" smtClean="0">
              <a:solidFill>
                <a:schemeClr val="tx1"/>
              </a:solidFill>
            </a:endParaRPr>
          </a:p>
          <a:p>
            <a:pPr>
              <a:buNone/>
            </a:pPr>
            <a:r>
              <a:rPr lang="pl-PL" b="1" dirty="0" smtClean="0">
                <a:solidFill>
                  <a:schemeClr val="tx1"/>
                </a:solidFill>
              </a:rPr>
              <a:t>The </a:t>
            </a:r>
            <a:r>
              <a:rPr lang="pl-PL" b="1" dirty="0">
                <a:solidFill>
                  <a:schemeClr val="tx1"/>
                </a:solidFill>
              </a:rPr>
              <a:t>most important </a:t>
            </a:r>
            <a:r>
              <a:rPr lang="pl-PL" b="1" dirty="0" err="1" smtClean="0">
                <a:solidFill>
                  <a:schemeClr val="tx1"/>
                </a:solidFill>
              </a:rPr>
              <a:t>works</a:t>
            </a:r>
            <a:r>
              <a:rPr lang="pl-PL" b="1" dirty="0">
                <a:solidFill>
                  <a:schemeClr val="tx1"/>
                </a:solidFill>
              </a:rPr>
              <a:t> </a:t>
            </a:r>
            <a:r>
              <a:rPr lang="pl-PL" b="1" dirty="0" smtClean="0">
                <a:solidFill>
                  <a:schemeClr val="tx1"/>
                </a:solidFill>
              </a:rPr>
              <a:t>;</a:t>
            </a:r>
          </a:p>
          <a:p>
            <a:r>
              <a:rPr lang="pl-PL" dirty="0" smtClean="0">
                <a:solidFill>
                  <a:schemeClr val="tx1"/>
                </a:solidFill>
              </a:rPr>
              <a:t>- "</a:t>
            </a:r>
            <a:r>
              <a:rPr lang="pl-PL" dirty="0">
                <a:solidFill>
                  <a:schemeClr val="tx1"/>
                </a:solidFill>
              </a:rPr>
              <a:t>Prawiek i inne czasy" -  "Prawiek and </a:t>
            </a:r>
            <a:r>
              <a:rPr lang="pl-PL" dirty="0" err="1">
                <a:solidFill>
                  <a:schemeClr val="tx1"/>
                </a:solidFill>
              </a:rPr>
              <a:t>other</a:t>
            </a:r>
            <a:r>
              <a:rPr lang="pl-PL" dirty="0">
                <a:solidFill>
                  <a:schemeClr val="tx1"/>
                </a:solidFill>
              </a:rPr>
              <a:t> </a:t>
            </a:r>
            <a:r>
              <a:rPr lang="pl-PL" dirty="0" err="1">
                <a:solidFill>
                  <a:schemeClr val="tx1"/>
                </a:solidFill>
              </a:rPr>
              <a:t>times</a:t>
            </a:r>
            <a:r>
              <a:rPr lang="pl-PL" dirty="0">
                <a:solidFill>
                  <a:schemeClr val="tx1"/>
                </a:solidFill>
              </a:rPr>
              <a:t>"</a:t>
            </a:r>
          </a:p>
          <a:p>
            <a:r>
              <a:rPr lang="pl-PL" dirty="0" smtClean="0">
                <a:solidFill>
                  <a:schemeClr val="tx1"/>
                </a:solidFill>
              </a:rPr>
              <a:t>- "</a:t>
            </a:r>
            <a:r>
              <a:rPr lang="pl-PL" dirty="0">
                <a:solidFill>
                  <a:schemeClr val="tx1"/>
                </a:solidFill>
              </a:rPr>
              <a:t>Dom dzienny, dom nocny" - "</a:t>
            </a:r>
            <a:r>
              <a:rPr lang="pl-PL" dirty="0" err="1">
                <a:solidFill>
                  <a:schemeClr val="tx1"/>
                </a:solidFill>
              </a:rPr>
              <a:t>Living</a:t>
            </a:r>
            <a:r>
              <a:rPr lang="pl-PL" dirty="0">
                <a:solidFill>
                  <a:schemeClr val="tx1"/>
                </a:solidFill>
              </a:rPr>
              <a:t> </a:t>
            </a:r>
            <a:r>
              <a:rPr lang="pl-PL" dirty="0" err="1">
                <a:solidFill>
                  <a:schemeClr val="tx1"/>
                </a:solidFill>
              </a:rPr>
              <a:t>house</a:t>
            </a:r>
            <a:r>
              <a:rPr lang="pl-PL" dirty="0">
                <a:solidFill>
                  <a:schemeClr val="tx1"/>
                </a:solidFill>
              </a:rPr>
              <a:t>, </a:t>
            </a:r>
            <a:r>
              <a:rPr lang="pl-PL" dirty="0" err="1">
                <a:solidFill>
                  <a:schemeClr val="tx1"/>
                </a:solidFill>
              </a:rPr>
              <a:t>night</a:t>
            </a:r>
            <a:r>
              <a:rPr lang="pl-PL" dirty="0">
                <a:solidFill>
                  <a:schemeClr val="tx1"/>
                </a:solidFill>
              </a:rPr>
              <a:t> </a:t>
            </a:r>
            <a:r>
              <a:rPr lang="pl-PL" dirty="0" err="1">
                <a:solidFill>
                  <a:schemeClr val="tx1"/>
                </a:solidFill>
              </a:rPr>
              <a:t>house</a:t>
            </a:r>
            <a:r>
              <a:rPr lang="pl-PL" dirty="0">
                <a:solidFill>
                  <a:schemeClr val="tx1"/>
                </a:solidFill>
              </a:rPr>
              <a:t>"</a:t>
            </a:r>
          </a:p>
          <a:p>
            <a:r>
              <a:rPr lang="pl-PL" dirty="0" smtClean="0">
                <a:solidFill>
                  <a:schemeClr val="tx1"/>
                </a:solidFill>
              </a:rPr>
              <a:t>- "</a:t>
            </a:r>
            <a:r>
              <a:rPr lang="pl-PL" dirty="0">
                <a:solidFill>
                  <a:schemeClr val="tx1"/>
                </a:solidFill>
              </a:rPr>
              <a:t>Gra na wielu bębenkach" -"</a:t>
            </a:r>
            <a:r>
              <a:rPr lang="pl-PL" dirty="0" err="1">
                <a:solidFill>
                  <a:schemeClr val="tx1"/>
                </a:solidFill>
              </a:rPr>
              <a:t>Playing</a:t>
            </a:r>
            <a:r>
              <a:rPr lang="pl-PL" dirty="0">
                <a:solidFill>
                  <a:schemeClr val="tx1"/>
                </a:solidFill>
              </a:rPr>
              <a:t> on </a:t>
            </a:r>
            <a:r>
              <a:rPr lang="pl-PL" dirty="0" err="1">
                <a:solidFill>
                  <a:schemeClr val="tx1"/>
                </a:solidFill>
              </a:rPr>
              <a:t>many</a:t>
            </a:r>
            <a:r>
              <a:rPr lang="pl-PL" dirty="0">
                <a:solidFill>
                  <a:schemeClr val="tx1"/>
                </a:solidFill>
              </a:rPr>
              <a:t> </a:t>
            </a:r>
            <a:r>
              <a:rPr lang="pl-PL" dirty="0" err="1">
                <a:solidFill>
                  <a:schemeClr val="tx1"/>
                </a:solidFill>
              </a:rPr>
              <a:t>drums</a:t>
            </a:r>
            <a:r>
              <a:rPr lang="pl-PL" dirty="0">
                <a:solidFill>
                  <a:schemeClr val="tx1"/>
                </a:solidFill>
              </a:rPr>
              <a:t>"</a:t>
            </a:r>
          </a:p>
          <a:p>
            <a:r>
              <a:rPr lang="pl-PL" dirty="0" smtClean="0">
                <a:solidFill>
                  <a:schemeClr val="tx1"/>
                </a:solidFill>
              </a:rPr>
              <a:t>- "</a:t>
            </a:r>
            <a:r>
              <a:rPr lang="pl-PL" dirty="0" err="1">
                <a:solidFill>
                  <a:schemeClr val="tx1"/>
                </a:solidFill>
              </a:rPr>
              <a:t>Bieguni</a:t>
            </a:r>
            <a:r>
              <a:rPr lang="pl-PL" dirty="0">
                <a:solidFill>
                  <a:schemeClr val="tx1"/>
                </a:solidFill>
              </a:rPr>
              <a:t>" -"</a:t>
            </a:r>
            <a:r>
              <a:rPr lang="pl-PL" dirty="0" err="1">
                <a:solidFill>
                  <a:schemeClr val="tx1"/>
                </a:solidFill>
              </a:rPr>
              <a:t>Bieguni</a:t>
            </a:r>
            <a:r>
              <a:rPr lang="pl-PL" dirty="0">
                <a:solidFill>
                  <a:schemeClr val="tx1"/>
                </a:solidFill>
              </a:rPr>
              <a:t>"</a:t>
            </a:r>
          </a:p>
          <a:p>
            <a:r>
              <a:rPr lang="pl-PL" dirty="0" smtClean="0">
                <a:solidFill>
                  <a:schemeClr val="tx1"/>
                </a:solidFill>
              </a:rPr>
              <a:t>- "</a:t>
            </a:r>
            <a:r>
              <a:rPr lang="pl-PL" dirty="0">
                <a:solidFill>
                  <a:schemeClr val="tx1"/>
                </a:solidFill>
              </a:rPr>
              <a:t>Prowadź swój pług przez kości umarłych" -"</a:t>
            </a:r>
            <a:r>
              <a:rPr lang="pl-PL" dirty="0" err="1">
                <a:solidFill>
                  <a:schemeClr val="tx1"/>
                </a:solidFill>
              </a:rPr>
              <a:t>Lead</a:t>
            </a:r>
            <a:r>
              <a:rPr lang="pl-PL" dirty="0">
                <a:solidFill>
                  <a:schemeClr val="tx1"/>
                </a:solidFill>
              </a:rPr>
              <a:t> your </a:t>
            </a:r>
            <a:r>
              <a:rPr lang="pl-PL" dirty="0" err="1">
                <a:solidFill>
                  <a:schemeClr val="tx1"/>
                </a:solidFill>
              </a:rPr>
              <a:t>plow</a:t>
            </a:r>
            <a:r>
              <a:rPr lang="pl-PL" dirty="0">
                <a:solidFill>
                  <a:schemeClr val="tx1"/>
                </a:solidFill>
              </a:rPr>
              <a:t> </a:t>
            </a:r>
            <a:r>
              <a:rPr lang="pl-PL" dirty="0" err="1">
                <a:solidFill>
                  <a:schemeClr val="tx1"/>
                </a:solidFill>
              </a:rPr>
              <a:t>through</a:t>
            </a:r>
            <a:r>
              <a:rPr lang="pl-PL" dirty="0">
                <a:solidFill>
                  <a:schemeClr val="tx1"/>
                </a:solidFill>
              </a:rPr>
              <a:t> the </a:t>
            </a:r>
            <a:r>
              <a:rPr lang="pl-PL" dirty="0" err="1">
                <a:solidFill>
                  <a:schemeClr val="tx1"/>
                </a:solidFill>
              </a:rPr>
              <a:t>bones</a:t>
            </a:r>
            <a:r>
              <a:rPr lang="pl-PL" dirty="0">
                <a:solidFill>
                  <a:schemeClr val="tx1"/>
                </a:solidFill>
              </a:rPr>
              <a:t> of the </a:t>
            </a:r>
            <a:r>
              <a:rPr lang="pl-PL" dirty="0" err="1">
                <a:solidFill>
                  <a:schemeClr val="tx1"/>
                </a:solidFill>
              </a:rPr>
              <a:t>dead</a:t>
            </a:r>
            <a:r>
              <a:rPr lang="pl-PL" dirty="0" smtClean="0">
                <a:solidFill>
                  <a:schemeClr val="tx1"/>
                </a:solidFill>
              </a:rPr>
              <a:t>"</a:t>
            </a:r>
            <a:endParaRPr lang="pl-PL" dirty="0">
              <a:solidFill>
                <a:schemeClr val="tx1"/>
              </a:solidFill>
            </a:endParaRPr>
          </a:p>
        </p:txBody>
      </p:sp>
      <p:pic>
        <p:nvPicPr>
          <p:cNvPr id="2050"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8024" y="2204864"/>
            <a:ext cx="3983481" cy="23762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rostokąt 4"/>
          <p:cNvSpPr/>
          <p:nvPr/>
        </p:nvSpPr>
        <p:spPr>
          <a:xfrm>
            <a:off x="6228184" y="5373216"/>
            <a:ext cx="652743" cy="369332"/>
          </a:xfrm>
          <a:prstGeom prst="rect">
            <a:avLst/>
          </a:prstGeom>
        </p:spPr>
        <p:txBody>
          <a:bodyPr wrap="none">
            <a:spAutoFit/>
          </a:bodyPr>
          <a:lstStyle/>
          <a:p>
            <a:r>
              <a:rPr lang="pl-PL" i="1" dirty="0"/>
              <a:t>1962</a:t>
            </a:r>
          </a:p>
        </p:txBody>
      </p:sp>
    </p:spTree>
    <p:extLst>
      <p:ext uri="{BB962C8B-B14F-4D97-AF65-F5344CB8AC3E}">
        <p14:creationId xmlns="" xmlns:p14="http://schemas.microsoft.com/office/powerpoint/2010/main" val="3991272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effectLst>
                  <a:outerShdw blurRad="38100" dist="38100" dir="2700000" algn="tl">
                    <a:srgbClr val="000000">
                      <a:alpha val="43137"/>
                    </a:srgbClr>
                  </a:outerShdw>
                </a:effectLst>
              </a:rPr>
              <a:t>Andrzej Sapkowski </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sz="half" idx="1"/>
          </p:nvPr>
        </p:nvSpPr>
        <p:spPr/>
        <p:txBody>
          <a:bodyPr/>
          <a:lstStyle/>
          <a:p>
            <a:pPr>
              <a:buNone/>
            </a:pPr>
            <a:r>
              <a:rPr lang="pl-PL" dirty="0" smtClean="0"/>
              <a:t>C</a:t>
            </a:r>
            <a:r>
              <a:rPr lang="en-US" dirty="0" err="1" smtClean="0"/>
              <a:t>reator</a:t>
            </a:r>
            <a:r>
              <a:rPr lang="en-US" dirty="0" smtClean="0"/>
              <a:t> </a:t>
            </a:r>
            <a:r>
              <a:rPr lang="en-US" dirty="0"/>
              <a:t>of the </a:t>
            </a:r>
            <a:r>
              <a:rPr lang="pl-PL" dirty="0" smtClean="0"/>
              <a:t>W</a:t>
            </a:r>
            <a:r>
              <a:rPr lang="en-US" dirty="0" err="1" smtClean="0"/>
              <a:t>itcher</a:t>
            </a:r>
            <a:r>
              <a:rPr lang="pl-PL" dirty="0" smtClean="0"/>
              <a:t> Saga</a:t>
            </a:r>
            <a:r>
              <a:rPr lang="en-US" dirty="0" smtClean="0"/>
              <a:t>, </a:t>
            </a:r>
            <a:r>
              <a:rPr lang="en-US" dirty="0"/>
              <a:t>on the basis of which the game was created very well known and liked all over the world</a:t>
            </a:r>
            <a:endParaRPr lang="pl-PL"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2060848"/>
            <a:ext cx="4229185" cy="23762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4005064"/>
            <a:ext cx="1626259" cy="2421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rostokąt 4"/>
          <p:cNvSpPr/>
          <p:nvPr/>
        </p:nvSpPr>
        <p:spPr>
          <a:xfrm>
            <a:off x="6156176" y="5301208"/>
            <a:ext cx="1224136" cy="369332"/>
          </a:xfrm>
          <a:prstGeom prst="rect">
            <a:avLst/>
          </a:prstGeom>
        </p:spPr>
        <p:txBody>
          <a:bodyPr wrap="square">
            <a:spAutoFit/>
          </a:bodyPr>
          <a:lstStyle/>
          <a:p>
            <a:r>
              <a:rPr lang="pl-PL" i="1" dirty="0"/>
              <a:t>1948</a:t>
            </a:r>
          </a:p>
        </p:txBody>
      </p:sp>
    </p:spTree>
    <p:extLst>
      <p:ext uri="{BB962C8B-B14F-4D97-AF65-F5344CB8AC3E}">
        <p14:creationId xmlns="" xmlns:p14="http://schemas.microsoft.com/office/powerpoint/2010/main" val="1490803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vert="horz">
            <a:no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4800" b="1" dirty="0" smtClean="0"/>
              <a:t>A </a:t>
            </a:r>
            <a:r>
              <a:rPr lang="pl-PL" sz="4800" b="1" dirty="0" err="1" smtClean="0"/>
              <a:t>few</a:t>
            </a:r>
            <a:r>
              <a:rPr lang="pl-PL" sz="4800" b="1" dirty="0" smtClean="0"/>
              <a:t> </a:t>
            </a:r>
            <a:r>
              <a:rPr lang="pl-PL" sz="4800" b="1" dirty="0" smtClean="0"/>
              <a:t>f</a:t>
            </a:r>
            <a:r>
              <a:rPr lang="en-GB" sz="4800" b="1" dirty="0" smtClean="0"/>
              <a:t>acts</a:t>
            </a:r>
            <a:r>
              <a:rPr lang="pl-PL" sz="4800" b="1" dirty="0" smtClean="0"/>
              <a:t> </a:t>
            </a:r>
            <a:r>
              <a:rPr lang="en-GB" sz="4800" b="1" dirty="0"/>
              <a:t>about</a:t>
            </a:r>
            <a:r>
              <a:rPr lang="pl-PL" sz="4800" b="1" dirty="0"/>
              <a:t> </a:t>
            </a:r>
            <a:r>
              <a:rPr lang="pl-PL" sz="4800" b="1" dirty="0" smtClean="0"/>
              <a:t>…                          Polish </a:t>
            </a:r>
            <a:r>
              <a:rPr lang="pl-PL" sz="4800" b="1" dirty="0" err="1" smtClean="0"/>
              <a:t>Language</a:t>
            </a:r>
            <a:endParaRPr lang="pl-PL" sz="4800" b="1" dirty="0"/>
          </a:p>
        </p:txBody>
      </p:sp>
      <p:pic>
        <p:nvPicPr>
          <p:cNvPr id="4" name="Obraz 3" descr="book-3351390_1280.jpg"/>
          <p:cNvPicPr>
            <a:picLocks noChangeAspect="1"/>
          </p:cNvPicPr>
          <p:nvPr/>
        </p:nvPicPr>
        <p:blipFill>
          <a:blip r:embed="rId3" cstate="print"/>
          <a:stretch>
            <a:fillRect/>
          </a:stretch>
        </p:blipFill>
        <p:spPr>
          <a:xfrm>
            <a:off x="767428" y="2078444"/>
            <a:ext cx="3901440" cy="2450592"/>
          </a:xfrm>
          <a:prstGeom prst="rect">
            <a:avLst/>
          </a:prstGeom>
        </p:spPr>
      </p:pic>
      <p:pic>
        <p:nvPicPr>
          <p:cNvPr id="5" name="Obraz 4" descr="heart-1477035_1280.png"/>
          <p:cNvPicPr>
            <a:picLocks noChangeAspect="1"/>
          </p:cNvPicPr>
          <p:nvPr/>
        </p:nvPicPr>
        <p:blipFill>
          <a:blip r:embed="rId4" cstate="print"/>
          <a:stretch>
            <a:fillRect/>
          </a:stretch>
        </p:blipFill>
        <p:spPr>
          <a:xfrm>
            <a:off x="5291300" y="3181610"/>
            <a:ext cx="3852700" cy="3488499"/>
          </a:xfrm>
          <a:prstGeom prst="rect">
            <a:avLst/>
          </a:prstGeom>
        </p:spPr>
      </p:pic>
    </p:spTree>
  </p:cSld>
  <p:clrMapOvr>
    <a:masterClrMapping/>
  </p:clrMapOvr>
  <p:transition spd="med" advTm="5000">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vert="horz">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4400" b="1" dirty="0" err="1"/>
              <a:t>Native</a:t>
            </a:r>
            <a:r>
              <a:rPr lang="pl-PL" sz="4400" b="1" dirty="0"/>
              <a:t> </a:t>
            </a:r>
            <a:r>
              <a:rPr lang="pl-PL" sz="4400" b="1" dirty="0" err="1"/>
              <a:t>speakers</a:t>
            </a:r>
            <a:endParaRPr lang="pl-PL" sz="4400" b="1" dirty="0"/>
          </a:p>
        </p:txBody>
      </p:sp>
      <p:sp>
        <p:nvSpPr>
          <p:cNvPr id="3" name="Symbol zastępczy tekstu 2"/>
          <p:cNvSpPr txBox="1">
            <a:spLocks noGrp="1"/>
          </p:cNvSpPr>
          <p:nvPr>
            <p:ph type="body" idx="4294967295"/>
          </p:nvPr>
        </p:nvSpPr>
        <p:spPr>
          <a:xfrm>
            <a:off x="457171" y="1741546"/>
            <a:ext cx="8228763" cy="3976818"/>
          </a:xfrm>
        </p:spPr>
        <p:txBody>
          <a:bodyPr vert="horz"/>
          <a:lstStyle>
            <a:defPPr marL="432000" lvl="0" indent="-324000">
              <a:spcBef>
                <a:spcPts val="1417"/>
              </a:spcBef>
              <a:spcAft>
                <a:spcPts val="0"/>
              </a:spcAft>
              <a:buSzPct val="45000"/>
              <a:buFont typeface="StarSymbol"/>
              <a:buNone/>
              <a:defRPr lang="pl-PL"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pl-PL"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pl-PL"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pl-PL"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lvl="0">
              <a:buNone/>
            </a:pPr>
            <a:r>
              <a:rPr lang="pl-PL" dirty="0" smtClean="0"/>
              <a:t>There are </a:t>
            </a:r>
            <a:r>
              <a:rPr lang="pl-PL" dirty="0" err="1"/>
              <a:t>around</a:t>
            </a:r>
            <a:r>
              <a:rPr lang="pl-PL" dirty="0"/>
              <a:t> 44 </a:t>
            </a:r>
            <a:r>
              <a:rPr lang="pl-PL" dirty="0" err="1"/>
              <a:t>million</a:t>
            </a:r>
            <a:r>
              <a:rPr lang="pl-PL" dirty="0"/>
              <a:t> </a:t>
            </a:r>
            <a:r>
              <a:rPr lang="pl-PL" dirty="0" err="1"/>
              <a:t>people</a:t>
            </a:r>
            <a:r>
              <a:rPr lang="pl-PL" dirty="0"/>
              <a:t> </a:t>
            </a:r>
            <a:r>
              <a:rPr lang="pl-PL" dirty="0" smtClean="0"/>
              <a:t>in the </a:t>
            </a:r>
            <a:r>
              <a:rPr lang="pl-PL" dirty="0"/>
              <a:t>world </a:t>
            </a:r>
            <a:r>
              <a:rPr lang="pl-PL" dirty="0" err="1" smtClean="0"/>
              <a:t>who</a:t>
            </a:r>
            <a:r>
              <a:rPr lang="pl-PL" dirty="0" smtClean="0"/>
              <a:t> </a:t>
            </a:r>
            <a:r>
              <a:rPr lang="pl-PL" dirty="0" err="1" smtClean="0"/>
              <a:t>speak</a:t>
            </a:r>
            <a:r>
              <a:rPr lang="pl-PL" dirty="0" smtClean="0"/>
              <a:t> Polish on a </a:t>
            </a:r>
            <a:r>
              <a:rPr lang="pl-PL" dirty="0" err="1" smtClean="0"/>
              <a:t>daily</a:t>
            </a:r>
            <a:r>
              <a:rPr lang="pl-PL" dirty="0" smtClean="0"/>
              <a:t> </a:t>
            </a:r>
            <a:r>
              <a:rPr lang="pl-PL" dirty="0" err="1" smtClean="0"/>
              <a:t>basis</a:t>
            </a:r>
            <a:r>
              <a:rPr lang="pl-PL" dirty="0" smtClean="0"/>
              <a:t>.</a:t>
            </a:r>
            <a:endParaRPr lang="pl-PL" dirty="0"/>
          </a:p>
        </p:txBody>
      </p:sp>
      <p:pic>
        <p:nvPicPr>
          <p:cNvPr id="4" name="Obraz 3" descr="polish-flag-3376394_1280.jpg"/>
          <p:cNvPicPr>
            <a:picLocks noChangeAspect="1"/>
          </p:cNvPicPr>
          <p:nvPr/>
        </p:nvPicPr>
        <p:blipFill>
          <a:blip r:embed="rId3" cstate="print"/>
          <a:stretch>
            <a:fillRect/>
          </a:stretch>
        </p:blipFill>
        <p:spPr>
          <a:xfrm>
            <a:off x="0" y="3721894"/>
            <a:ext cx="9144000" cy="3136106"/>
          </a:xfrm>
          <a:prstGeom prst="rect">
            <a:avLst/>
          </a:prstGeom>
        </p:spPr>
      </p:pic>
    </p:spTree>
  </p:cSld>
  <p:clrMapOvr>
    <a:masterClrMapping/>
  </p:clrMapOvr>
  <p:transition spd="med" advTm="5000">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vert="horz">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4400" b="1" dirty="0" err="1"/>
              <a:t>Non-native</a:t>
            </a:r>
            <a:r>
              <a:rPr lang="pl-PL" sz="4400" b="1" dirty="0"/>
              <a:t> </a:t>
            </a:r>
            <a:r>
              <a:rPr lang="pl-PL" sz="4400" b="1" dirty="0" err="1"/>
              <a:t>speakers</a:t>
            </a:r>
            <a:endParaRPr lang="pl-PL" sz="4400" b="1" dirty="0"/>
          </a:p>
        </p:txBody>
      </p:sp>
      <p:sp>
        <p:nvSpPr>
          <p:cNvPr id="3" name="Symbol zastępczy tekstu 2"/>
          <p:cNvSpPr txBox="1">
            <a:spLocks noGrp="1"/>
          </p:cNvSpPr>
          <p:nvPr>
            <p:ph type="body" idx="4294967295"/>
          </p:nvPr>
        </p:nvSpPr>
        <p:spPr>
          <a:xfrm>
            <a:off x="457171" y="1741546"/>
            <a:ext cx="8228763" cy="3976818"/>
          </a:xfrm>
        </p:spPr>
        <p:txBody>
          <a:bodyPr vert="horz">
            <a:normAutofit/>
          </a:bodyPr>
          <a:lstStyle>
            <a:defPPr marL="432000" lvl="0" indent="-324000">
              <a:spcBef>
                <a:spcPts val="1417"/>
              </a:spcBef>
              <a:spcAft>
                <a:spcPts val="0"/>
              </a:spcAft>
              <a:buSzPct val="45000"/>
              <a:buFont typeface="StarSymbol"/>
              <a:buNone/>
              <a:defRPr lang="pl-PL"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pl-PL"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pl-PL"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pl-PL"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lvl="0">
              <a:buNone/>
            </a:pPr>
            <a:r>
              <a:rPr lang="pl-PL" sz="2800" dirty="0" smtClean="0">
                <a:latin typeface="+mn-lt"/>
              </a:rPr>
              <a:t>There are </a:t>
            </a:r>
            <a:r>
              <a:rPr lang="pl-PL" sz="2800" dirty="0" err="1">
                <a:latin typeface="+mn-lt"/>
              </a:rPr>
              <a:t>around</a:t>
            </a:r>
            <a:r>
              <a:rPr lang="pl-PL" sz="2800" dirty="0">
                <a:latin typeface="+mn-lt"/>
              </a:rPr>
              <a:t> 10 000 </a:t>
            </a:r>
            <a:r>
              <a:rPr lang="pl-PL" sz="2800" dirty="0" err="1">
                <a:latin typeface="+mn-lt"/>
              </a:rPr>
              <a:t>people</a:t>
            </a:r>
            <a:r>
              <a:rPr lang="pl-PL" sz="2800" dirty="0">
                <a:latin typeface="+mn-lt"/>
              </a:rPr>
              <a:t> </a:t>
            </a:r>
            <a:r>
              <a:rPr lang="pl-PL" sz="2800" dirty="0" err="1" smtClean="0">
                <a:latin typeface="+mn-lt"/>
              </a:rPr>
              <a:t>who</a:t>
            </a:r>
            <a:r>
              <a:rPr lang="pl-PL" sz="2800" dirty="0" smtClean="0">
                <a:latin typeface="+mn-lt"/>
              </a:rPr>
              <a:t> </a:t>
            </a:r>
            <a:r>
              <a:rPr lang="pl-PL" sz="2800" dirty="0" err="1" smtClean="0">
                <a:latin typeface="+mn-lt"/>
              </a:rPr>
              <a:t>were</a:t>
            </a:r>
            <a:r>
              <a:rPr lang="pl-PL" sz="2800" dirty="0" smtClean="0">
                <a:latin typeface="+mn-lt"/>
              </a:rPr>
              <a:t> </a:t>
            </a:r>
            <a:r>
              <a:rPr lang="pl-PL" sz="2800" dirty="0" err="1">
                <a:latin typeface="+mn-lt"/>
              </a:rPr>
              <a:t>taught</a:t>
            </a:r>
            <a:r>
              <a:rPr lang="pl-PL" sz="2800" dirty="0">
                <a:latin typeface="+mn-lt"/>
              </a:rPr>
              <a:t> how to </a:t>
            </a:r>
            <a:r>
              <a:rPr lang="pl-PL" sz="2800" dirty="0" err="1">
                <a:latin typeface="+mn-lt"/>
              </a:rPr>
              <a:t>speak</a:t>
            </a:r>
            <a:r>
              <a:rPr lang="pl-PL" sz="2800" dirty="0">
                <a:latin typeface="+mn-lt"/>
              </a:rPr>
              <a:t> </a:t>
            </a:r>
            <a:r>
              <a:rPr lang="pl-PL" sz="2800" dirty="0" smtClean="0">
                <a:latin typeface="+mn-lt"/>
              </a:rPr>
              <a:t>Polish </a:t>
            </a:r>
            <a:r>
              <a:rPr lang="pl-PL" sz="2800" dirty="0" err="1" smtClean="0">
                <a:latin typeface="+mn-lt"/>
              </a:rPr>
              <a:t>or</a:t>
            </a:r>
            <a:r>
              <a:rPr lang="pl-PL" sz="2800" dirty="0" smtClean="0">
                <a:latin typeface="+mn-lt"/>
              </a:rPr>
              <a:t> </a:t>
            </a:r>
            <a:r>
              <a:rPr lang="pl-PL" sz="2800" dirty="0" err="1" smtClean="0">
                <a:latin typeface="+mn-lt"/>
              </a:rPr>
              <a:t>it’s</a:t>
            </a:r>
            <a:r>
              <a:rPr lang="pl-PL" sz="2800" dirty="0" smtClean="0">
                <a:latin typeface="+mn-lt"/>
              </a:rPr>
              <a:t> </a:t>
            </a:r>
            <a:r>
              <a:rPr lang="pl-PL" sz="2800" dirty="0" err="1" smtClean="0">
                <a:latin typeface="+mn-lt"/>
              </a:rPr>
              <a:t>their</a:t>
            </a:r>
            <a:r>
              <a:rPr lang="pl-PL" sz="2800" dirty="0" smtClean="0">
                <a:latin typeface="+mn-lt"/>
              </a:rPr>
              <a:t> </a:t>
            </a:r>
            <a:r>
              <a:rPr lang="pl-PL" sz="2800" dirty="0" err="1" smtClean="0">
                <a:latin typeface="+mn-lt"/>
              </a:rPr>
              <a:t>second</a:t>
            </a:r>
            <a:r>
              <a:rPr lang="pl-PL" sz="2800" dirty="0" smtClean="0">
                <a:latin typeface="+mn-lt"/>
              </a:rPr>
              <a:t> </a:t>
            </a:r>
            <a:r>
              <a:rPr lang="pl-PL" sz="2800" dirty="0" err="1" smtClean="0">
                <a:latin typeface="+mn-lt"/>
              </a:rPr>
              <a:t>language</a:t>
            </a:r>
            <a:r>
              <a:rPr lang="pl-PL" sz="2800" dirty="0" smtClean="0">
                <a:latin typeface="+mn-lt"/>
              </a:rPr>
              <a:t>.</a:t>
            </a:r>
            <a:r>
              <a:rPr lang="en-US" sz="2800" dirty="0" smtClean="0">
                <a:latin typeface="+mn-lt"/>
                <a:ea typeface="Amiri" panose="00000500000000000000" pitchFamily="2" charset="-78"/>
                <a:cs typeface="Amiri" panose="00000500000000000000" pitchFamily="2" charset="-78"/>
              </a:rPr>
              <a:t> Polish is becoming more and more popular every year as a foreign language. </a:t>
            </a:r>
            <a:endParaRPr lang="pl-PL" sz="2800" dirty="0">
              <a:latin typeface="+mn-lt"/>
            </a:endParaRPr>
          </a:p>
        </p:txBody>
      </p:sp>
      <p:pic>
        <p:nvPicPr>
          <p:cNvPr id="4" name="Obraz 3" descr="letters-3704026_1280.jpg"/>
          <p:cNvPicPr>
            <a:picLocks noChangeAspect="1"/>
          </p:cNvPicPr>
          <p:nvPr/>
        </p:nvPicPr>
        <p:blipFill>
          <a:blip r:embed="rId3" cstate="print"/>
          <a:stretch>
            <a:fillRect/>
          </a:stretch>
        </p:blipFill>
        <p:spPr>
          <a:xfrm>
            <a:off x="4413985" y="3536723"/>
            <a:ext cx="3901440" cy="2599944"/>
          </a:xfrm>
          <a:prstGeom prst="rect">
            <a:avLst/>
          </a:prstGeom>
        </p:spPr>
      </p:pic>
    </p:spTree>
  </p:cSld>
  <p:clrMapOvr>
    <a:masterClrMapping/>
  </p:clrMapOvr>
  <p:transition spd="med" advTm="5000">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B2E4F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886D4A05-AFD9-4D13-98E7-B23E4C9D78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FE6360A-4472-4BAF-8738-238AF03B35BA}"/>
              </a:ext>
            </a:extLst>
          </p:cNvPr>
          <p:cNvSpPr>
            <a:spLocks noGrp="1"/>
          </p:cNvSpPr>
          <p:nvPr>
            <p:ph type="title"/>
          </p:nvPr>
        </p:nvSpPr>
        <p:spPr>
          <a:xfrm>
            <a:off x="1028019" y="5258795"/>
            <a:ext cx="7080026" cy="1088336"/>
          </a:xfrm>
        </p:spPr>
        <p:txBody>
          <a:bodyPr vert="horz" lIns="91440" tIns="45720" rIns="91440" bIns="45720" rtlCol="0" anchor="b">
            <a:normAutofit/>
          </a:bodyPr>
          <a:lstStyle/>
          <a:p>
            <a:pPr defTabSz="457200"/>
            <a:r>
              <a:rPr lang="en-US" dirty="0">
                <a:solidFill>
                  <a:schemeClr val="bg1"/>
                </a:solidFill>
              </a:rPr>
              <a:t>Polish belongs to a large family of Slavic languages </a:t>
            </a:r>
          </a:p>
        </p:txBody>
      </p:sp>
      <p:pic>
        <p:nvPicPr>
          <p:cNvPr id="7" name="Symbol zastępczy zawartości 6" descr="Obraz zawierający zrzut ekranu&#10;&#10;Opis wygenerowany automatycznie">
            <a:extLst>
              <a:ext uri="{FF2B5EF4-FFF2-40B4-BE49-F238E27FC236}">
                <a16:creationId xmlns:a16="http://schemas.microsoft.com/office/drawing/2014/main" xmlns="" id="{1BB272C9-01DC-4692-881B-F797FF7C07E1}"/>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48890" y="218808"/>
            <a:ext cx="8582876" cy="5085356"/>
          </a:xfrm>
          <a:prstGeom prst="rect">
            <a:avLst/>
          </a:prstGeom>
        </p:spPr>
      </p:pic>
      <p:pic>
        <p:nvPicPr>
          <p:cNvPr id="1026" name="Picture 2">
            <a:extLst>
              <a:ext uri="{FF2B5EF4-FFF2-40B4-BE49-F238E27FC236}">
                <a16:creationId xmlns:a16="http://schemas.microsoft.com/office/drawing/2014/main" xmlns="" id="{870AA478-F8BB-4EA0-A55E-76E795B4409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478" y="6096267"/>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286236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5" name="applause.wav"/>
          </p:stSnd>
        </p:sndAc>
      </p:transition>
    </mc:Choice>
    <mc:Fallback>
      <p:transition spd="slow">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vert="horz">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4400" b="1" dirty="0"/>
              <a:t>Where is </a:t>
            </a:r>
            <a:r>
              <a:rPr lang="pl-PL" sz="4400" b="1" dirty="0" err="1"/>
              <a:t>it</a:t>
            </a:r>
            <a:r>
              <a:rPr lang="pl-PL" sz="4400" b="1" dirty="0"/>
              <a:t> </a:t>
            </a:r>
            <a:r>
              <a:rPr lang="pl-PL" sz="4400" b="1" dirty="0" err="1"/>
              <a:t>spoken</a:t>
            </a:r>
            <a:r>
              <a:rPr lang="pl-PL" sz="4400" b="1" dirty="0"/>
              <a:t>?</a:t>
            </a:r>
          </a:p>
        </p:txBody>
      </p:sp>
      <p:sp>
        <p:nvSpPr>
          <p:cNvPr id="3" name="Symbol zastępczy tekstu 2"/>
          <p:cNvSpPr txBox="1">
            <a:spLocks noGrp="1"/>
          </p:cNvSpPr>
          <p:nvPr>
            <p:ph type="body" idx="4294967295"/>
          </p:nvPr>
        </p:nvSpPr>
        <p:spPr>
          <a:xfrm>
            <a:off x="522482" y="1741546"/>
            <a:ext cx="8228763" cy="3976818"/>
          </a:xfrm>
        </p:spPr>
        <p:txBody>
          <a:bodyPr vert="horz">
            <a:normAutofit fontScale="92500" lnSpcReduction="10000"/>
          </a:bodyPr>
          <a:lstStyle>
            <a:defPPr marL="432000" lvl="0" indent="-324000">
              <a:spcBef>
                <a:spcPts val="1417"/>
              </a:spcBef>
              <a:spcAft>
                <a:spcPts val="0"/>
              </a:spcAft>
              <a:buSzPct val="45000"/>
              <a:buFont typeface="StarSymbol"/>
              <a:buNone/>
              <a:defRPr lang="pl-PL"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pl-PL"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pl-PL"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pl-PL"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lvl="0"/>
            <a:r>
              <a:rPr lang="pl-PL" dirty="0" smtClean="0"/>
              <a:t>Poland</a:t>
            </a:r>
            <a:endParaRPr lang="pl-PL" dirty="0"/>
          </a:p>
          <a:p>
            <a:pPr lvl="0"/>
            <a:r>
              <a:rPr lang="pl-PL" dirty="0" err="1"/>
              <a:t>Ukraine</a:t>
            </a:r>
            <a:endParaRPr lang="pl-PL" dirty="0"/>
          </a:p>
          <a:p>
            <a:pPr lvl="0"/>
            <a:r>
              <a:rPr lang="pl-PL" dirty="0" err="1"/>
              <a:t>Belarus</a:t>
            </a:r>
            <a:endParaRPr lang="pl-PL" dirty="0"/>
          </a:p>
          <a:p>
            <a:pPr lvl="0"/>
            <a:r>
              <a:rPr lang="pl-PL" dirty="0" err="1"/>
              <a:t>Lithuania</a:t>
            </a:r>
            <a:endParaRPr lang="pl-PL" dirty="0"/>
          </a:p>
          <a:p>
            <a:pPr lvl="0"/>
            <a:r>
              <a:rPr lang="pl-PL" dirty="0" err="1"/>
              <a:t>Slovakia</a:t>
            </a:r>
            <a:endParaRPr lang="pl-PL" dirty="0"/>
          </a:p>
          <a:p>
            <a:pPr lvl="0"/>
            <a:r>
              <a:rPr lang="pl-PL" dirty="0"/>
              <a:t>The Czech Republic</a:t>
            </a:r>
          </a:p>
        </p:txBody>
      </p:sp>
      <p:pic>
        <p:nvPicPr>
          <p:cNvPr id="1028" name="Picture 4" descr="C:\Users\malwina\AppData\Local\Microsoft\Windows\Temporary Internet Files\Content.IE5\CZCMHRTF\europe-map-political-countries[1].jpg"/>
          <p:cNvPicPr>
            <a:picLocks noChangeAspect="1" noChangeArrowheads="1"/>
          </p:cNvPicPr>
          <p:nvPr/>
        </p:nvPicPr>
        <p:blipFill>
          <a:blip r:embed="rId3" cstate="print"/>
          <a:srcRect/>
          <a:stretch>
            <a:fillRect/>
          </a:stretch>
        </p:blipFill>
        <p:spPr bwMode="auto">
          <a:xfrm>
            <a:off x="5094225" y="2069431"/>
            <a:ext cx="3337656" cy="3176336"/>
          </a:xfrm>
          <a:prstGeom prst="rect">
            <a:avLst/>
          </a:prstGeom>
          <a:noFill/>
        </p:spPr>
      </p:pic>
    </p:spTree>
  </p:cSld>
  <p:clrMapOvr>
    <a:masterClrMapping/>
  </p:clrMapOvr>
  <p:transition spd="med" advTm="5000">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vert="horz">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4400" b="1" dirty="0" err="1"/>
              <a:t>Number</a:t>
            </a:r>
            <a:r>
              <a:rPr lang="pl-PL" sz="4400" b="1" dirty="0"/>
              <a:t> of </a:t>
            </a:r>
            <a:r>
              <a:rPr lang="pl-PL" sz="4400" b="1" dirty="0" err="1"/>
              <a:t>words</a:t>
            </a:r>
            <a:endParaRPr lang="pl-PL" sz="4400" b="1" dirty="0"/>
          </a:p>
        </p:txBody>
      </p:sp>
      <p:sp>
        <p:nvSpPr>
          <p:cNvPr id="3" name="Symbol zastępczy tekstu 2"/>
          <p:cNvSpPr txBox="1">
            <a:spLocks noGrp="1"/>
          </p:cNvSpPr>
          <p:nvPr>
            <p:ph type="body" idx="4294967295"/>
          </p:nvPr>
        </p:nvSpPr>
        <p:spPr>
          <a:xfrm>
            <a:off x="522482" y="1741546"/>
            <a:ext cx="8228763" cy="3976818"/>
          </a:xfrm>
        </p:spPr>
        <p:txBody>
          <a:bodyPr vert="horz"/>
          <a:lstStyle>
            <a:defPPr marL="432000" lvl="0" indent="-324000">
              <a:spcBef>
                <a:spcPts val="1417"/>
              </a:spcBef>
              <a:spcAft>
                <a:spcPts val="0"/>
              </a:spcAft>
              <a:buSzPct val="45000"/>
              <a:buFont typeface="StarSymbol"/>
              <a:buNone/>
              <a:defRPr lang="pl-PL"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pl-PL"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pl-PL"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pl-PL"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pl-PL"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lvl="0"/>
            <a:r>
              <a:rPr lang="pl-PL" dirty="0"/>
              <a:t>Polish </a:t>
            </a:r>
            <a:r>
              <a:rPr lang="pl-PL" dirty="0" err="1"/>
              <a:t>language</a:t>
            </a:r>
            <a:r>
              <a:rPr lang="pl-PL" dirty="0"/>
              <a:t> has in </a:t>
            </a:r>
            <a:r>
              <a:rPr lang="pl-PL" dirty="0" err="1"/>
              <a:t>it</a:t>
            </a:r>
            <a:r>
              <a:rPr lang="pl-PL" dirty="0"/>
              <a:t> </a:t>
            </a:r>
            <a:r>
              <a:rPr lang="pl-PL" dirty="0" err="1"/>
              <a:t>around</a:t>
            </a:r>
            <a:r>
              <a:rPr lang="pl-PL" dirty="0"/>
              <a:t> </a:t>
            </a:r>
            <a:endParaRPr lang="pl-PL" dirty="0" smtClean="0"/>
          </a:p>
          <a:p>
            <a:pPr lvl="0">
              <a:buNone/>
            </a:pPr>
            <a:r>
              <a:rPr lang="pl-PL" dirty="0" smtClean="0"/>
              <a:t>6000 to </a:t>
            </a:r>
            <a:r>
              <a:rPr lang="pl-PL" dirty="0"/>
              <a:t>10000 </a:t>
            </a:r>
            <a:r>
              <a:rPr lang="pl-PL" dirty="0" err="1" smtClean="0"/>
              <a:t>words</a:t>
            </a:r>
            <a:r>
              <a:rPr lang="pl-PL" dirty="0" smtClean="0"/>
              <a:t>.</a:t>
            </a:r>
            <a:endParaRPr lang="pl-PL" dirty="0"/>
          </a:p>
        </p:txBody>
      </p:sp>
      <p:pic>
        <p:nvPicPr>
          <p:cNvPr id="2054" name="Picture 6" descr="C:\Users\malwina\AppData\Local\Microsoft\Windows\Temporary Internet Files\Content.IE5\F188SBRY\Words_Ofta_1[1].jpg"/>
          <p:cNvPicPr>
            <a:picLocks noChangeAspect="1" noChangeArrowheads="1"/>
          </p:cNvPicPr>
          <p:nvPr/>
        </p:nvPicPr>
        <p:blipFill>
          <a:blip r:embed="rId3" cstate="print"/>
          <a:srcRect/>
          <a:stretch>
            <a:fillRect/>
          </a:stretch>
        </p:blipFill>
        <p:spPr bwMode="auto">
          <a:xfrm>
            <a:off x="2430381" y="3501190"/>
            <a:ext cx="6713619" cy="3356810"/>
          </a:xfrm>
          <a:prstGeom prst="rect">
            <a:avLst/>
          </a:prstGeom>
          <a:noFill/>
        </p:spPr>
      </p:pic>
    </p:spTree>
  </p:cSld>
  <p:clrMapOvr>
    <a:masterClrMapping/>
  </p:clrMapOvr>
  <p:transition spd="med" advTm="5000">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b="1" dirty="0"/>
              <a:t/>
            </a:r>
            <a:br>
              <a:rPr lang="pl-PL" sz="4400" b="1" dirty="0"/>
            </a:br>
            <a:r>
              <a:rPr lang="pl-PL" sz="4400" b="1" dirty="0" err="1" smtClean="0"/>
              <a:t>Level</a:t>
            </a:r>
            <a:r>
              <a:rPr lang="pl-PL" sz="4400" b="1" dirty="0" smtClean="0"/>
              <a:t> of </a:t>
            </a:r>
            <a:r>
              <a:rPr lang="pl-PL" sz="4400" b="1" dirty="0" err="1" smtClean="0"/>
              <a:t>difficulty</a:t>
            </a:r>
            <a:endParaRPr lang="pl-PL" sz="4400" b="1" dirty="0">
              <a:latin typeface="Algerian" panose="04020705040A02060702" pitchFamily="82" charset="0"/>
            </a:endParaRPr>
          </a:p>
        </p:txBody>
      </p:sp>
      <p:sp>
        <p:nvSpPr>
          <p:cNvPr id="3" name="Prostokąt 2"/>
          <p:cNvSpPr/>
          <p:nvPr/>
        </p:nvSpPr>
        <p:spPr>
          <a:xfrm>
            <a:off x="565484" y="1792705"/>
            <a:ext cx="8073190" cy="2677656"/>
          </a:xfrm>
          <a:prstGeom prst="rect">
            <a:avLst/>
          </a:prstGeom>
        </p:spPr>
        <p:txBody>
          <a:bodyPr wrap="square">
            <a:spAutoFit/>
          </a:bodyPr>
          <a:lstStyle/>
          <a:p>
            <a:r>
              <a:rPr lang="en-US" sz="2400" dirty="0"/>
              <a:t/>
            </a:r>
            <a:br>
              <a:rPr lang="en-US" sz="2400" dirty="0"/>
            </a:br>
            <a:r>
              <a:rPr lang="en-US" sz="2400" dirty="0">
                <a:ea typeface="Amiri" panose="00000500000000000000" pitchFamily="2" charset="-78"/>
                <a:cs typeface="Amiri" panose="00000500000000000000" pitchFamily="2" charset="-78"/>
              </a:rPr>
              <a:t>Polish is considered one of the most difficult languages ​​to learn in the world, next to Chinese, Hungarian and Finnish. Polish has a limited number of characters. The alphabet currently consists of 32 letters and is based on the Latin alphabet. At present, we estimate that Polish is the native language of about 44 million people in the world. </a:t>
            </a:r>
            <a:endParaRPr lang="pl-PL" sz="2400" dirty="0">
              <a:ea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xmlns="" val="4025160812"/>
      </p:ext>
    </p:extLst>
  </p:cSld>
  <p:clrMapOvr>
    <a:masterClrMapping/>
  </p:clrMapOvr>
  <p:transition spd="slow" advTm="600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900" b="1" dirty="0" err="1" smtClean="0"/>
              <a:t>Beginnings</a:t>
            </a:r>
            <a:r>
              <a:rPr lang="pl-PL" sz="4900" b="1" dirty="0" smtClean="0"/>
              <a:t> of Polish </a:t>
            </a:r>
            <a:r>
              <a:rPr lang="pl-PL" sz="4900" b="1" dirty="0" err="1" smtClean="0"/>
              <a:t>Language</a:t>
            </a:r>
            <a:endParaRPr lang="pl-PL" sz="4900" b="1" dirty="0"/>
          </a:p>
        </p:txBody>
      </p:sp>
      <p:sp>
        <p:nvSpPr>
          <p:cNvPr id="4" name="Prostokąt 3"/>
          <p:cNvSpPr/>
          <p:nvPr/>
        </p:nvSpPr>
        <p:spPr>
          <a:xfrm>
            <a:off x="601579" y="2249905"/>
            <a:ext cx="8073189" cy="3046988"/>
          </a:xfrm>
          <a:prstGeom prst="rect">
            <a:avLst/>
          </a:prstGeom>
        </p:spPr>
        <p:txBody>
          <a:bodyPr wrap="square">
            <a:spAutoFit/>
          </a:bodyPr>
          <a:lstStyle/>
          <a:p>
            <a:pPr marL="457200" lvl="0" indent="-457200">
              <a:buAutoNum type="arabicPeriod"/>
            </a:pPr>
            <a:r>
              <a:rPr lang="en-US" sz="2400" dirty="0" smtClean="0">
                <a:ea typeface="Amiri" panose="00000500000000000000" pitchFamily="2" charset="-78"/>
                <a:cs typeface="Amiri" panose="00000500000000000000" pitchFamily="2" charset="-78"/>
              </a:rPr>
              <a:t>The </a:t>
            </a:r>
            <a:r>
              <a:rPr lang="en-US" sz="2400" dirty="0" smtClean="0">
                <a:ea typeface="Amiri" panose="00000500000000000000" pitchFamily="2" charset="-78"/>
                <a:cs typeface="Amiri" panose="00000500000000000000" pitchFamily="2" charset="-78"/>
              </a:rPr>
              <a:t>first known full sentence in Polish comes from the </a:t>
            </a:r>
            <a:r>
              <a:rPr lang="en-US" sz="2400" dirty="0" err="1" smtClean="0">
                <a:ea typeface="Amiri" panose="00000500000000000000" pitchFamily="2" charset="-78"/>
                <a:cs typeface="Amiri" panose="00000500000000000000" pitchFamily="2" charset="-78"/>
              </a:rPr>
              <a:t>Henrykowski</a:t>
            </a:r>
            <a:r>
              <a:rPr lang="en-US" sz="2400" dirty="0" smtClean="0">
                <a:ea typeface="Amiri" panose="00000500000000000000" pitchFamily="2" charset="-78"/>
                <a:cs typeface="Amiri" panose="00000500000000000000" pitchFamily="2" charset="-78"/>
              </a:rPr>
              <a:t> Book of 1270: "Give me a break and you do it</a:t>
            </a:r>
            <a:r>
              <a:rPr lang="en-US" sz="2400" dirty="0" smtClean="0">
                <a:ea typeface="Amiri" panose="00000500000000000000" pitchFamily="2" charset="-78"/>
                <a:cs typeface="Amiri" panose="00000500000000000000" pitchFamily="2" charset="-78"/>
              </a:rPr>
              <a:t>".</a:t>
            </a:r>
            <a:r>
              <a:rPr lang="pl-PL" sz="2400" dirty="0" smtClean="0">
                <a:ea typeface="Amiri" panose="00000500000000000000" pitchFamily="2" charset="-78"/>
                <a:cs typeface="Amiri" panose="00000500000000000000" pitchFamily="2" charset="-78"/>
              </a:rPr>
              <a:t> </a:t>
            </a:r>
          </a:p>
          <a:p>
            <a:pPr marL="457200" lvl="0" indent="-457200">
              <a:buAutoNum type="arabicPeriod"/>
            </a:pPr>
            <a:r>
              <a:rPr lang="pl-PL" altLang="pl-PL" sz="2400" dirty="0" smtClean="0">
                <a:ea typeface="Amiri" panose="00000500000000000000" pitchFamily="2" charset="-78"/>
                <a:cs typeface="Amiri" panose="00000500000000000000" pitchFamily="2" charset="-78"/>
              </a:rPr>
              <a:t>In </a:t>
            </a:r>
            <a:r>
              <a:rPr lang="pl-PL" altLang="pl-PL" sz="2400" dirty="0" smtClean="0">
                <a:ea typeface="Amiri" panose="00000500000000000000" pitchFamily="2" charset="-78"/>
                <a:cs typeface="Amiri" panose="00000500000000000000" pitchFamily="2" charset="-78"/>
              </a:rPr>
              <a:t>1285 </a:t>
            </a:r>
            <a:r>
              <a:rPr lang="pl-PL" altLang="pl-PL" sz="2400" dirty="0" err="1" smtClean="0">
                <a:ea typeface="Amiri" panose="00000500000000000000" pitchFamily="2" charset="-78"/>
                <a:cs typeface="Amiri" panose="00000500000000000000" pitchFamily="2" charset="-78"/>
              </a:rPr>
              <a:t>it</a:t>
            </a:r>
            <a:r>
              <a:rPr lang="pl-PL" altLang="pl-PL" sz="2400" dirty="0" smtClean="0">
                <a:ea typeface="Amiri" panose="00000500000000000000" pitchFamily="2" charset="-78"/>
                <a:cs typeface="Amiri" panose="00000500000000000000" pitchFamily="2" charset="-78"/>
              </a:rPr>
              <a:t> was </a:t>
            </a:r>
            <a:r>
              <a:rPr lang="pl-PL" altLang="pl-PL" sz="2400" dirty="0" err="1" smtClean="0">
                <a:ea typeface="Amiri" panose="00000500000000000000" pitchFamily="2" charset="-78"/>
                <a:cs typeface="Amiri" panose="00000500000000000000" pitchFamily="2" charset="-78"/>
              </a:rPr>
              <a:t>decided</a:t>
            </a:r>
            <a:r>
              <a:rPr lang="pl-PL" altLang="pl-PL" sz="2400" dirty="0" smtClean="0">
                <a:ea typeface="Amiri" panose="00000500000000000000" pitchFamily="2" charset="-78"/>
                <a:cs typeface="Amiri" panose="00000500000000000000" pitchFamily="2" charset="-78"/>
              </a:rPr>
              <a:t> to </a:t>
            </a:r>
            <a:r>
              <a:rPr lang="pl-PL" altLang="pl-PL" sz="2400" dirty="0" err="1" smtClean="0">
                <a:ea typeface="Amiri" panose="00000500000000000000" pitchFamily="2" charset="-78"/>
                <a:cs typeface="Amiri" panose="00000500000000000000" pitchFamily="2" charset="-78"/>
              </a:rPr>
              <a:t>use</a:t>
            </a:r>
            <a:r>
              <a:rPr lang="pl-PL" altLang="pl-PL" sz="2400" dirty="0" smtClean="0">
                <a:ea typeface="Amiri" panose="00000500000000000000" pitchFamily="2" charset="-78"/>
                <a:cs typeface="Amiri" panose="00000500000000000000" pitchFamily="2" charset="-78"/>
              </a:rPr>
              <a:t> Polish </a:t>
            </a:r>
            <a:r>
              <a:rPr lang="pl-PL" altLang="pl-PL" sz="2400" dirty="0" err="1" smtClean="0">
                <a:ea typeface="Amiri" panose="00000500000000000000" pitchFamily="2" charset="-78"/>
                <a:cs typeface="Amiri" panose="00000500000000000000" pitchFamily="2" charset="-78"/>
              </a:rPr>
              <a:t>next</a:t>
            </a:r>
            <a:r>
              <a:rPr lang="pl-PL" altLang="pl-PL" sz="2400" dirty="0" smtClean="0">
                <a:ea typeface="Amiri" panose="00000500000000000000" pitchFamily="2" charset="-78"/>
                <a:cs typeface="Amiri" panose="00000500000000000000" pitchFamily="2" charset="-78"/>
              </a:rPr>
              <a:t> to </a:t>
            </a:r>
            <a:r>
              <a:rPr lang="pl-PL" altLang="pl-PL" sz="2400" dirty="0" err="1" smtClean="0">
                <a:ea typeface="Amiri" panose="00000500000000000000" pitchFamily="2" charset="-78"/>
                <a:cs typeface="Amiri" panose="00000500000000000000" pitchFamily="2" charset="-78"/>
              </a:rPr>
              <a:t>Latin</a:t>
            </a:r>
            <a:r>
              <a:rPr lang="pl-PL" altLang="pl-PL" sz="2400" dirty="0" smtClean="0"/>
              <a:t>. </a:t>
            </a:r>
            <a:endParaRPr lang="pl-PL" altLang="pl-PL" sz="2400" dirty="0" smtClean="0">
              <a:cs typeface="Amiri" panose="00000500000000000000" pitchFamily="2" charset="-78"/>
            </a:endParaRPr>
          </a:p>
          <a:p>
            <a:pPr marL="457200" lvl="0" indent="-457200">
              <a:buAutoNum type="arabicPeriod"/>
            </a:pPr>
            <a:r>
              <a:rPr lang="pl-PL" altLang="pl-PL" sz="2400" dirty="0" smtClean="0">
                <a:ea typeface="Amiri" panose="00000500000000000000" pitchFamily="2" charset="-78"/>
                <a:cs typeface="Amiri" panose="00000500000000000000" pitchFamily="2" charset="-78"/>
              </a:rPr>
              <a:t>The </a:t>
            </a:r>
            <a:r>
              <a:rPr lang="pl-PL" altLang="pl-PL" sz="2400" dirty="0" err="1" smtClean="0">
                <a:ea typeface="Amiri" panose="00000500000000000000" pitchFamily="2" charset="-78"/>
                <a:cs typeface="Amiri" panose="00000500000000000000" pitchFamily="2" charset="-78"/>
              </a:rPr>
              <a:t>oldest</a:t>
            </a:r>
            <a:r>
              <a:rPr lang="pl-PL" altLang="pl-PL" sz="2400" dirty="0" smtClean="0">
                <a:ea typeface="Amiri" panose="00000500000000000000" pitchFamily="2" charset="-78"/>
                <a:cs typeface="Amiri" panose="00000500000000000000" pitchFamily="2" charset="-78"/>
              </a:rPr>
              <a:t> </a:t>
            </a:r>
            <a:r>
              <a:rPr lang="pl-PL" altLang="pl-PL" sz="2400" dirty="0" err="1" smtClean="0">
                <a:ea typeface="Amiri" panose="00000500000000000000" pitchFamily="2" charset="-78"/>
                <a:cs typeface="Amiri" panose="00000500000000000000" pitchFamily="2" charset="-78"/>
              </a:rPr>
              <a:t>print</a:t>
            </a:r>
            <a:r>
              <a:rPr lang="pl-PL" altLang="pl-PL" sz="2400" dirty="0" smtClean="0">
                <a:ea typeface="Amiri" panose="00000500000000000000" pitchFamily="2" charset="-78"/>
                <a:cs typeface="Amiri" panose="00000500000000000000" pitchFamily="2" charset="-78"/>
              </a:rPr>
              <a:t> in Polish was </a:t>
            </a:r>
            <a:r>
              <a:rPr lang="pl-PL" altLang="pl-PL" sz="2400" dirty="0" err="1" smtClean="0">
                <a:ea typeface="Amiri" panose="00000500000000000000" pitchFamily="2" charset="-78"/>
                <a:cs typeface="Amiri" panose="00000500000000000000" pitchFamily="2" charset="-78"/>
              </a:rPr>
              <a:t>published</a:t>
            </a:r>
            <a:r>
              <a:rPr lang="pl-PL" altLang="pl-PL" sz="2400" dirty="0" smtClean="0">
                <a:ea typeface="Amiri" panose="00000500000000000000" pitchFamily="2" charset="-78"/>
                <a:cs typeface="Amiri" panose="00000500000000000000" pitchFamily="2" charset="-78"/>
              </a:rPr>
              <a:t> in 1475 in Wrocław. There </a:t>
            </a:r>
            <a:r>
              <a:rPr lang="pl-PL" altLang="pl-PL" sz="2400" dirty="0" err="1" smtClean="0">
                <a:ea typeface="Amiri" panose="00000500000000000000" pitchFamily="2" charset="-78"/>
                <a:cs typeface="Amiri" panose="00000500000000000000" pitchFamily="2" charset="-78"/>
              </a:rPr>
              <a:t>were</a:t>
            </a:r>
            <a:r>
              <a:rPr lang="pl-PL" altLang="pl-PL" sz="2400" dirty="0" smtClean="0">
                <a:ea typeface="Amiri" panose="00000500000000000000" pitchFamily="2" charset="-78"/>
                <a:cs typeface="Amiri" panose="00000500000000000000" pitchFamily="2" charset="-78"/>
              </a:rPr>
              <a:t> </a:t>
            </a:r>
            <a:r>
              <a:rPr lang="pl-PL" altLang="pl-PL" sz="2400" dirty="0" err="1" smtClean="0">
                <a:ea typeface="Amiri" panose="00000500000000000000" pitchFamily="2" charset="-78"/>
                <a:cs typeface="Amiri" panose="00000500000000000000" pitchFamily="2" charset="-78"/>
              </a:rPr>
              <a:t>three</a:t>
            </a:r>
            <a:r>
              <a:rPr lang="pl-PL" altLang="pl-PL" sz="2400" dirty="0" smtClean="0">
                <a:ea typeface="Amiri" panose="00000500000000000000" pitchFamily="2" charset="-78"/>
                <a:cs typeface="Amiri" panose="00000500000000000000" pitchFamily="2" charset="-78"/>
              </a:rPr>
              <a:t> </a:t>
            </a:r>
            <a:r>
              <a:rPr lang="pl-PL" altLang="pl-PL" sz="2400" dirty="0" err="1" smtClean="0">
                <a:ea typeface="Amiri" panose="00000500000000000000" pitchFamily="2" charset="-78"/>
                <a:cs typeface="Amiri" panose="00000500000000000000" pitchFamily="2" charset="-78"/>
              </a:rPr>
              <a:t>Catholic</a:t>
            </a:r>
            <a:r>
              <a:rPr lang="pl-PL" altLang="pl-PL" sz="2400" dirty="0" smtClean="0">
                <a:ea typeface="Amiri" panose="00000500000000000000" pitchFamily="2" charset="-78"/>
                <a:cs typeface="Amiri" panose="00000500000000000000" pitchFamily="2" charset="-78"/>
              </a:rPr>
              <a:t> </a:t>
            </a:r>
            <a:r>
              <a:rPr lang="pl-PL" altLang="pl-PL" sz="2400" dirty="0" err="1" smtClean="0">
                <a:ea typeface="Amiri" panose="00000500000000000000" pitchFamily="2" charset="-78"/>
                <a:cs typeface="Amiri" panose="00000500000000000000" pitchFamily="2" charset="-78"/>
              </a:rPr>
              <a:t>prayers</a:t>
            </a:r>
            <a:r>
              <a:rPr lang="pl-PL" altLang="pl-PL" sz="2400" dirty="0" smtClean="0">
                <a:ea typeface="Amiri" panose="00000500000000000000" pitchFamily="2" charset="-78"/>
                <a:cs typeface="Amiri" panose="00000500000000000000" pitchFamily="2" charset="-78"/>
              </a:rPr>
              <a:t> '</a:t>
            </a:r>
            <a:r>
              <a:rPr lang="pl-PL" altLang="pl-PL" sz="2400" dirty="0" err="1" smtClean="0">
                <a:ea typeface="Amiri" panose="00000500000000000000" pitchFamily="2" charset="-78"/>
                <a:cs typeface="Amiri" panose="00000500000000000000" pitchFamily="2" charset="-78"/>
              </a:rPr>
              <a:t>Our</a:t>
            </a:r>
            <a:r>
              <a:rPr lang="pl-PL" altLang="pl-PL" sz="2400" dirty="0" smtClean="0">
                <a:ea typeface="Amiri" panose="00000500000000000000" pitchFamily="2" charset="-78"/>
                <a:cs typeface="Amiri" panose="00000500000000000000" pitchFamily="2" charset="-78"/>
              </a:rPr>
              <a:t> </a:t>
            </a:r>
            <a:r>
              <a:rPr lang="pl-PL" altLang="pl-PL" sz="2400" dirty="0" err="1" smtClean="0">
                <a:ea typeface="Amiri" panose="00000500000000000000" pitchFamily="2" charset="-78"/>
                <a:cs typeface="Amiri" panose="00000500000000000000" pitchFamily="2" charset="-78"/>
              </a:rPr>
              <a:t>Father</a:t>
            </a:r>
            <a:r>
              <a:rPr lang="pl-PL" altLang="pl-PL" sz="2400" dirty="0" smtClean="0">
                <a:ea typeface="Amiri" panose="00000500000000000000" pitchFamily="2" charset="-78"/>
                <a:cs typeface="Amiri" panose="00000500000000000000" pitchFamily="2" charset="-78"/>
              </a:rPr>
              <a:t>', '</a:t>
            </a:r>
            <a:r>
              <a:rPr lang="pl-PL" altLang="pl-PL" sz="2400" dirty="0" err="1" smtClean="0">
                <a:ea typeface="Amiri" panose="00000500000000000000" pitchFamily="2" charset="-78"/>
                <a:cs typeface="Amiri" panose="00000500000000000000" pitchFamily="2" charset="-78"/>
              </a:rPr>
              <a:t>Hail</a:t>
            </a:r>
            <a:r>
              <a:rPr lang="pl-PL" altLang="pl-PL" sz="2400" dirty="0" smtClean="0">
                <a:ea typeface="Amiri" panose="00000500000000000000" pitchFamily="2" charset="-78"/>
                <a:cs typeface="Amiri" panose="00000500000000000000" pitchFamily="2" charset="-78"/>
              </a:rPr>
              <a:t> Mary' and 'I </a:t>
            </a:r>
            <a:r>
              <a:rPr lang="pl-PL" altLang="pl-PL" sz="2400" dirty="0" err="1" smtClean="0">
                <a:ea typeface="Amiri" panose="00000500000000000000" pitchFamily="2" charset="-78"/>
                <a:cs typeface="Amiri" panose="00000500000000000000" pitchFamily="2" charset="-78"/>
              </a:rPr>
              <a:t>Believe</a:t>
            </a:r>
            <a:r>
              <a:rPr lang="pl-PL" altLang="pl-PL" sz="2400" dirty="0" smtClean="0">
                <a:ea typeface="Amiri" panose="00000500000000000000" pitchFamily="2" charset="-78"/>
                <a:cs typeface="Amiri" panose="00000500000000000000" pitchFamily="2" charset="-78"/>
              </a:rPr>
              <a:t> in </a:t>
            </a:r>
            <a:r>
              <a:rPr lang="pl-PL" altLang="pl-PL" sz="2400" dirty="0" err="1" smtClean="0">
                <a:ea typeface="Amiri" panose="00000500000000000000" pitchFamily="2" charset="-78"/>
                <a:cs typeface="Amiri" panose="00000500000000000000" pitchFamily="2" charset="-78"/>
              </a:rPr>
              <a:t>God</a:t>
            </a:r>
            <a:r>
              <a:rPr lang="pl-PL" altLang="pl-PL" sz="2400" dirty="0" smtClean="0">
                <a:ea typeface="Amiri" panose="00000500000000000000" pitchFamily="2" charset="-78"/>
                <a:cs typeface="Amiri" panose="00000500000000000000" pitchFamily="2" charset="-78"/>
              </a:rPr>
              <a:t>' </a:t>
            </a:r>
            <a:r>
              <a:rPr lang="pl-PL" altLang="pl-PL" sz="2400" dirty="0" err="1" smtClean="0">
                <a:ea typeface="Amiri" panose="00000500000000000000" pitchFamily="2" charset="-78"/>
                <a:cs typeface="Amiri" panose="00000500000000000000" pitchFamily="2" charset="-78"/>
              </a:rPr>
              <a:t>published</a:t>
            </a:r>
            <a:r>
              <a:rPr lang="pl-PL" altLang="pl-PL" sz="2400" dirty="0" smtClean="0">
                <a:ea typeface="Amiri" panose="00000500000000000000" pitchFamily="2" charset="-78"/>
                <a:cs typeface="Amiri" panose="00000500000000000000" pitchFamily="2" charset="-78"/>
              </a:rPr>
              <a:t> in the </a:t>
            </a:r>
            <a:r>
              <a:rPr lang="pl-PL" altLang="pl-PL" sz="2400" dirty="0" err="1" smtClean="0">
                <a:ea typeface="Amiri" panose="00000500000000000000" pitchFamily="2" charset="-78"/>
                <a:cs typeface="Amiri" panose="00000500000000000000" pitchFamily="2" charset="-78"/>
              </a:rPr>
              <a:t>so-called</a:t>
            </a:r>
            <a:r>
              <a:rPr lang="pl-PL" altLang="pl-PL" sz="2400" dirty="0" smtClean="0">
                <a:ea typeface="Amiri" panose="00000500000000000000" pitchFamily="2" charset="-78"/>
                <a:cs typeface="Amiri" panose="00000500000000000000" pitchFamily="2" charset="-78"/>
              </a:rPr>
              <a:t> "</a:t>
            </a:r>
            <a:r>
              <a:rPr lang="pl-PL" altLang="pl-PL" sz="2400" dirty="0" err="1" smtClean="0">
                <a:ea typeface="Amiri" panose="00000500000000000000" pitchFamily="2" charset="-78"/>
                <a:cs typeface="Amiri" panose="00000500000000000000" pitchFamily="2" charset="-78"/>
              </a:rPr>
              <a:t>Elyan</a:t>
            </a:r>
            <a:r>
              <a:rPr lang="pl-PL" altLang="pl-PL" sz="2400" dirty="0" smtClean="0">
                <a:ea typeface="Amiri" panose="00000500000000000000" pitchFamily="2" charset="-78"/>
                <a:cs typeface="Amiri" panose="00000500000000000000" pitchFamily="2" charset="-78"/>
              </a:rPr>
              <a:t> </a:t>
            </a:r>
            <a:r>
              <a:rPr lang="pl-PL" altLang="pl-PL" sz="2400" dirty="0" err="1" smtClean="0">
                <a:ea typeface="Amiri" panose="00000500000000000000" pitchFamily="2" charset="-78"/>
                <a:cs typeface="Amiri" panose="00000500000000000000" pitchFamily="2" charset="-78"/>
              </a:rPr>
              <a:t>Statutes</a:t>
            </a:r>
            <a:r>
              <a:rPr lang="pl-PL" altLang="pl-PL" sz="2400" dirty="0" smtClean="0">
                <a:ea typeface="Amiri" panose="00000500000000000000" pitchFamily="2" charset="-78"/>
                <a:cs typeface="Amiri" panose="00000500000000000000" pitchFamily="2" charset="-78"/>
              </a:rPr>
              <a:t>."</a:t>
            </a:r>
            <a:endParaRPr lang="pl-PL" altLang="pl-PL" sz="2400" dirty="0" smtClean="0"/>
          </a:p>
          <a:p>
            <a:endParaRPr lang="pl-PL" sz="2400" dirty="0"/>
          </a:p>
        </p:txBody>
      </p:sp>
    </p:spTree>
    <p:extLst>
      <p:ext uri="{BB962C8B-B14F-4D97-AF65-F5344CB8AC3E}">
        <p14:creationId xmlns:p14="http://schemas.microsoft.com/office/powerpoint/2010/main" xmlns="" val="597983966"/>
      </p:ext>
    </p:extLst>
  </p:cSld>
  <p:clrMapOvr>
    <a:masterClrMapping/>
  </p:clrMapOvr>
  <p:transition spd="slow" advTm="6000">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3156" y="0"/>
            <a:ext cx="7765322" cy="1257300"/>
          </a:xfrm>
        </p:spPr>
        <p:txBody>
          <a:bodyPr>
            <a:noAutofit/>
          </a:bodyPr>
          <a:lstStyle/>
          <a:p>
            <a:r>
              <a:rPr lang="pl-PL" sz="4800" b="1" dirty="0" smtClean="0"/>
              <a:t/>
            </a:r>
            <a:br>
              <a:rPr lang="pl-PL" sz="4800" b="1" dirty="0" smtClean="0"/>
            </a:br>
            <a:r>
              <a:rPr lang="pl-PL" sz="4800" b="1" dirty="0" err="1" smtClean="0"/>
              <a:t>Curiosities</a:t>
            </a:r>
            <a:endParaRPr lang="pl-PL" sz="4800" b="1" dirty="0"/>
          </a:p>
        </p:txBody>
      </p:sp>
      <p:sp>
        <p:nvSpPr>
          <p:cNvPr id="3" name="Prostokąt 2"/>
          <p:cNvSpPr/>
          <p:nvPr/>
        </p:nvSpPr>
        <p:spPr>
          <a:xfrm>
            <a:off x="517358" y="1191127"/>
            <a:ext cx="7664115" cy="3046988"/>
          </a:xfrm>
          <a:prstGeom prst="rect">
            <a:avLst/>
          </a:prstGeom>
        </p:spPr>
        <p:txBody>
          <a:bodyPr wrap="square">
            <a:spAutoFit/>
          </a:bodyPr>
          <a:lstStyle/>
          <a:p>
            <a:r>
              <a:rPr lang="en-US" sz="2400" dirty="0" smtClean="0"/>
              <a:t/>
            </a:r>
            <a:br>
              <a:rPr lang="en-US" sz="2400" dirty="0" smtClean="0"/>
            </a:br>
            <a:r>
              <a:rPr lang="pl-PL" sz="2400" dirty="0" smtClean="0"/>
              <a:t>1. </a:t>
            </a:r>
            <a:r>
              <a:rPr lang="en-US" sz="2400" dirty="0" smtClean="0">
                <a:ea typeface="Amiri" panose="00000500000000000000" pitchFamily="2" charset="-78"/>
                <a:cs typeface="Amiri" panose="00000500000000000000" pitchFamily="2" charset="-78"/>
              </a:rPr>
              <a:t>Interestingly, Polish has influenced such languages ​​as Ukrainian, Belarusian, Lithuanian, Russian, Yiddish, Hebrew, Czech, Romanian, and Hungarian. </a:t>
            </a:r>
            <a:endParaRPr lang="pl-PL" sz="2400" dirty="0" smtClean="0">
              <a:ea typeface="Amiri" panose="00000500000000000000" pitchFamily="2" charset="-78"/>
              <a:cs typeface="Amiri" panose="00000500000000000000" pitchFamily="2" charset="-78"/>
            </a:endParaRPr>
          </a:p>
          <a:p>
            <a:r>
              <a:rPr lang="pl-PL" sz="2400" dirty="0" smtClean="0">
                <a:ea typeface="Amiri" panose="00000500000000000000" pitchFamily="2" charset="-78"/>
                <a:cs typeface="Amiri" panose="00000500000000000000" pitchFamily="2" charset="-78"/>
              </a:rPr>
              <a:t>2. </a:t>
            </a:r>
            <a:r>
              <a:rPr lang="en-US" sz="2400" dirty="0" smtClean="0">
                <a:ea typeface="Amiri" panose="00000500000000000000" pitchFamily="2" charset="-78"/>
                <a:cs typeface="Amiri" panose="00000500000000000000" pitchFamily="2" charset="-78"/>
              </a:rPr>
              <a:t>As it turns out, our language is very plastic, and Poles love to create new words. The consequence of this are neologisms, which are no longer found only in literary works, but also in everyday speech. </a:t>
            </a:r>
            <a:endParaRPr lang="pl-PL" sz="2400" dirty="0">
              <a:ea typeface="Amiri" panose="00000500000000000000" pitchFamily="2" charset="-78"/>
              <a:cs typeface="Amiri" panose="00000500000000000000" pitchFamily="2" charset="-78"/>
            </a:endParaRPr>
          </a:p>
        </p:txBody>
      </p:sp>
      <p:pic>
        <p:nvPicPr>
          <p:cNvPr id="3074" name="Picture 2" descr="C:\Users\malwina\AppData\Local\Microsoft\Windows\Temporary Internet Files\Content.IE5\CZCMHRTF\Question_mark_grey.svg[1].png"/>
          <p:cNvPicPr>
            <a:picLocks noChangeAspect="1" noChangeArrowheads="1"/>
          </p:cNvPicPr>
          <p:nvPr/>
        </p:nvPicPr>
        <p:blipFill>
          <a:blip r:embed="rId2" cstate="print"/>
          <a:srcRect/>
          <a:stretch>
            <a:fillRect/>
          </a:stretch>
        </p:blipFill>
        <p:spPr bwMode="auto">
          <a:xfrm>
            <a:off x="6295273" y="3735806"/>
            <a:ext cx="1784854" cy="3122194"/>
          </a:xfrm>
          <a:prstGeom prst="rect">
            <a:avLst/>
          </a:prstGeom>
          <a:noFill/>
        </p:spPr>
      </p:pic>
      <p:pic>
        <p:nvPicPr>
          <p:cNvPr id="5" name="Picture 2" descr="C:\Users\malwina\AppData\Local\Microsoft\Windows\Temporary Internet Files\Content.IE5\CZCMHRTF\Question_mark_grey.svg[1].png"/>
          <p:cNvPicPr>
            <a:picLocks noChangeAspect="1" noChangeArrowheads="1"/>
          </p:cNvPicPr>
          <p:nvPr/>
        </p:nvPicPr>
        <p:blipFill>
          <a:blip r:embed="rId2" cstate="print"/>
          <a:srcRect/>
          <a:stretch>
            <a:fillRect/>
          </a:stretch>
        </p:blipFill>
        <p:spPr bwMode="auto">
          <a:xfrm>
            <a:off x="4486526" y="3735806"/>
            <a:ext cx="1784854" cy="3122194"/>
          </a:xfrm>
          <a:prstGeom prst="rect">
            <a:avLst/>
          </a:prstGeom>
          <a:noFill/>
        </p:spPr>
      </p:pic>
      <p:pic>
        <p:nvPicPr>
          <p:cNvPr id="6" name="Picture 2" descr="C:\Users\malwina\AppData\Local\Microsoft\Windows\Temporary Internet Files\Content.IE5\CZCMHRTF\Question_mark_grey.svg[1].png"/>
          <p:cNvPicPr>
            <a:picLocks noChangeAspect="1" noChangeArrowheads="1"/>
          </p:cNvPicPr>
          <p:nvPr/>
        </p:nvPicPr>
        <p:blipFill>
          <a:blip r:embed="rId2" cstate="print"/>
          <a:srcRect/>
          <a:stretch>
            <a:fillRect/>
          </a:stretch>
        </p:blipFill>
        <p:spPr bwMode="auto">
          <a:xfrm>
            <a:off x="2762000" y="3735806"/>
            <a:ext cx="1784854" cy="3122194"/>
          </a:xfrm>
          <a:prstGeom prst="rect">
            <a:avLst/>
          </a:prstGeom>
          <a:noFill/>
        </p:spPr>
      </p:pic>
    </p:spTree>
    <p:extLst>
      <p:ext uri="{BB962C8B-B14F-4D97-AF65-F5344CB8AC3E}">
        <p14:creationId xmlns:p14="http://schemas.microsoft.com/office/powerpoint/2010/main" xmlns="" val="2509450885"/>
      </p:ext>
    </p:extLst>
  </p:cSld>
  <p:clrMapOvr>
    <a:masterClrMapping/>
  </p:clrMapOvr>
  <p:transition spd="slow" advTm="6000">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400" b="1" dirty="0" err="1" smtClean="0"/>
              <a:t>Authors</a:t>
            </a:r>
            <a:r>
              <a:rPr lang="pl-PL" sz="4400" b="1" dirty="0" smtClean="0"/>
              <a:t>:</a:t>
            </a:r>
            <a:endParaRPr lang="pl-PL" sz="4400" b="1" dirty="0"/>
          </a:p>
        </p:txBody>
      </p:sp>
      <p:sp>
        <p:nvSpPr>
          <p:cNvPr id="3" name="Symbol zastępczy zawartości 2"/>
          <p:cNvSpPr>
            <a:spLocks noGrp="1"/>
          </p:cNvSpPr>
          <p:nvPr>
            <p:ph idx="1"/>
          </p:nvPr>
        </p:nvSpPr>
        <p:spPr/>
        <p:txBody>
          <a:bodyPr/>
          <a:lstStyle/>
          <a:p>
            <a:pPr marL="514350" indent="-514350">
              <a:buFont typeface="+mj-lt"/>
              <a:buAutoNum type="arabicPeriod"/>
            </a:pPr>
            <a:r>
              <a:rPr lang="pl-PL" dirty="0" smtClean="0">
                <a:latin typeface="Comic Sans MS" pitchFamily="66" charset="0"/>
              </a:rPr>
              <a:t>Maja Matusiak         </a:t>
            </a:r>
          </a:p>
          <a:p>
            <a:pPr marL="514350" indent="-514350">
              <a:buFont typeface="+mj-lt"/>
              <a:buAutoNum type="arabicPeriod"/>
            </a:pPr>
            <a:r>
              <a:rPr lang="pl-PL" dirty="0" smtClean="0">
                <a:latin typeface="Comic Sans MS" pitchFamily="66" charset="0"/>
              </a:rPr>
              <a:t>Alicja Lisowska </a:t>
            </a:r>
          </a:p>
          <a:p>
            <a:pPr marL="514350" indent="-514350">
              <a:buFont typeface="+mj-lt"/>
              <a:buAutoNum type="arabicPeriod"/>
            </a:pPr>
            <a:r>
              <a:rPr lang="pl-PL" dirty="0" smtClean="0">
                <a:latin typeface="Comic Sans MS" pitchFamily="66" charset="0"/>
              </a:rPr>
              <a:t>Natalia Grobelak </a:t>
            </a:r>
          </a:p>
          <a:p>
            <a:pPr marL="514350" indent="-514350">
              <a:buFont typeface="+mj-lt"/>
              <a:buAutoNum type="arabicPeriod"/>
            </a:pPr>
            <a:r>
              <a:rPr lang="pl-PL" dirty="0" smtClean="0">
                <a:latin typeface="Comic Sans MS" pitchFamily="66" charset="0"/>
              </a:rPr>
              <a:t>Szymon Różycki</a:t>
            </a:r>
          </a:p>
          <a:p>
            <a:pPr marL="514350" indent="-514350">
              <a:buFont typeface="+mj-lt"/>
              <a:buAutoNum type="arabicPeriod"/>
            </a:pPr>
            <a:r>
              <a:rPr lang="pl-PL" dirty="0" smtClean="0">
                <a:latin typeface="Comic Sans MS" pitchFamily="66" charset="0"/>
              </a:rPr>
              <a:t>Michał Olejarz</a:t>
            </a:r>
          </a:p>
          <a:p>
            <a:pPr marL="514350" indent="-514350">
              <a:buNone/>
            </a:pPr>
            <a:r>
              <a:rPr lang="pl-PL" dirty="0" err="1" smtClean="0">
                <a:latin typeface="Comic Sans MS" pitchFamily="66" charset="0"/>
              </a:rPr>
              <a:t>Grades</a:t>
            </a:r>
            <a:r>
              <a:rPr lang="pl-PL" dirty="0" smtClean="0">
                <a:latin typeface="Comic Sans MS" pitchFamily="66" charset="0"/>
              </a:rPr>
              <a:t> 6A and 6B.</a:t>
            </a:r>
            <a:endParaRPr lang="pl-PL" dirty="0">
              <a:latin typeface="Comic Sans MS" pitchFamily="66" charset="0"/>
            </a:endParaRPr>
          </a:p>
        </p:txBody>
      </p:sp>
      <p:pic>
        <p:nvPicPr>
          <p:cNvPr id="4" name="Obraz 3" descr="erasmus+logo.jpg"/>
          <p:cNvPicPr>
            <a:picLocks noChangeAspect="1"/>
          </p:cNvPicPr>
          <p:nvPr/>
        </p:nvPicPr>
        <p:blipFill>
          <a:blip r:embed="rId2" cstate="print"/>
          <a:stretch>
            <a:fillRect/>
          </a:stretch>
        </p:blipFill>
        <p:spPr>
          <a:xfrm>
            <a:off x="2643174" y="5062768"/>
            <a:ext cx="6286512" cy="179523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914400" y="642938"/>
            <a:ext cx="8229600" cy="4525962"/>
          </a:xfrm>
        </p:spPr>
        <p:txBody>
          <a:bodyPr>
            <a:normAutofit/>
          </a:bodyPr>
          <a:lstStyle/>
          <a:p>
            <a:pPr>
              <a:buNone/>
            </a:pPr>
            <a:r>
              <a:rPr lang="pl-PL" dirty="0" err="1" smtClean="0">
                <a:latin typeface="Comic Sans MS" pitchFamily="66" charset="0"/>
              </a:rPr>
              <a:t>Done</a:t>
            </a:r>
            <a:r>
              <a:rPr lang="pl-PL" dirty="0" smtClean="0">
                <a:latin typeface="Comic Sans MS" pitchFamily="66" charset="0"/>
              </a:rPr>
              <a:t> by the </a:t>
            </a:r>
            <a:r>
              <a:rPr lang="pl-PL" dirty="0" err="1" smtClean="0">
                <a:latin typeface="Comic Sans MS" pitchFamily="66" charset="0"/>
              </a:rPr>
              <a:t>students</a:t>
            </a:r>
            <a:r>
              <a:rPr lang="pl-PL" dirty="0" smtClean="0">
                <a:latin typeface="Comic Sans MS" pitchFamily="66" charset="0"/>
              </a:rPr>
              <a:t> </a:t>
            </a:r>
            <a:r>
              <a:rPr lang="pl-PL" dirty="0" smtClean="0">
                <a:latin typeface="Comic Sans MS" pitchFamily="66" charset="0"/>
              </a:rPr>
              <a:t>from ZSP </a:t>
            </a:r>
            <a:r>
              <a:rPr lang="pl-PL" dirty="0" smtClean="0">
                <a:latin typeface="Comic Sans MS" pitchFamily="66" charset="0"/>
              </a:rPr>
              <a:t>w Mykanowie Szkoła Podstawowa </a:t>
            </a:r>
            <a:r>
              <a:rPr lang="pl-PL" dirty="0" smtClean="0">
                <a:latin typeface="Comic Sans MS" pitchFamily="66" charset="0"/>
              </a:rPr>
              <a:t>                              im</a:t>
            </a:r>
            <a:r>
              <a:rPr lang="pl-PL" dirty="0" smtClean="0">
                <a:latin typeface="Comic Sans MS" pitchFamily="66" charset="0"/>
              </a:rPr>
              <a:t>. Stefana Okrzei for the Erasmus+ </a:t>
            </a:r>
            <a:r>
              <a:rPr lang="pl-PL" dirty="0" smtClean="0">
                <a:latin typeface="Comic Sans MS" pitchFamily="66" charset="0"/>
              </a:rPr>
              <a:t>P</a:t>
            </a:r>
            <a:r>
              <a:rPr lang="pl-PL" dirty="0" smtClean="0">
                <a:latin typeface="Comic Sans MS" pitchFamily="66" charset="0"/>
              </a:rPr>
              <a:t>roject </a:t>
            </a:r>
            <a:r>
              <a:rPr lang="pl-PL" dirty="0" err="1">
                <a:latin typeface="Comic Sans MS" pitchFamily="66" charset="0"/>
              </a:rPr>
              <a:t>t</a:t>
            </a:r>
            <a:r>
              <a:rPr lang="pl-PL" dirty="0" err="1" smtClean="0">
                <a:latin typeface="Comic Sans MS" pitchFamily="66" charset="0"/>
              </a:rPr>
              <a:t>itled</a:t>
            </a:r>
            <a:r>
              <a:rPr lang="pl-PL" dirty="0" smtClean="0">
                <a:latin typeface="Comic Sans MS" pitchFamily="66" charset="0"/>
              </a:rPr>
              <a:t>:</a:t>
            </a:r>
          </a:p>
          <a:p>
            <a:pPr>
              <a:buNone/>
            </a:pPr>
            <a:r>
              <a:rPr lang="pl-PL" sz="3600" b="1" i="1" dirty="0" smtClean="0">
                <a:latin typeface="Comic Sans MS" pitchFamily="66" charset="0"/>
              </a:rPr>
              <a:t>Learning from the Past to Face the Future: Cultural Heritage in Contrast with Modern Society.</a:t>
            </a:r>
          </a:p>
          <a:p>
            <a:pPr>
              <a:buNone/>
            </a:pPr>
            <a:r>
              <a:rPr lang="pl-PL" i="1" dirty="0" smtClean="0">
                <a:latin typeface="Comic Sans MS" pitchFamily="66" charset="0"/>
              </a:rPr>
              <a:t>Project </a:t>
            </a:r>
            <a:r>
              <a:rPr lang="pl-PL" i="1" dirty="0" err="1" smtClean="0">
                <a:latin typeface="Comic Sans MS" pitchFamily="66" charset="0"/>
              </a:rPr>
              <a:t>number</a:t>
            </a:r>
            <a:r>
              <a:rPr lang="pl-PL" i="1" dirty="0" smtClean="0">
                <a:latin typeface="Comic Sans MS" pitchFamily="66" charset="0"/>
              </a:rPr>
              <a:t>: </a:t>
            </a:r>
            <a:r>
              <a:rPr lang="en-US" b="1" i="1" dirty="0">
                <a:latin typeface="Comic Sans MS" pitchFamily="66" charset="0"/>
              </a:rPr>
              <a:t>2018-1-PL01-KA229-051241_1</a:t>
            </a:r>
            <a:endParaRPr lang="pl-PL" i="1" dirty="0">
              <a:latin typeface="Comic Sans MS" pitchFamily="66" charset="0"/>
            </a:endParaRPr>
          </a:p>
        </p:txBody>
      </p:sp>
      <p:pic>
        <p:nvPicPr>
          <p:cNvPr id="4" name="Picture 1" descr="logo.JPG"/>
          <p:cNvPicPr>
            <a:picLocks/>
          </p:cNvPicPr>
          <p:nvPr/>
        </p:nvPicPr>
        <p:blipFill>
          <a:blip r:embed="rId2" cstate="print"/>
          <a:stretch>
            <a:fillRect/>
          </a:stretch>
        </p:blipFill>
        <p:spPr>
          <a:xfrm>
            <a:off x="3714744" y="4643446"/>
            <a:ext cx="4857784" cy="17859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xmlns="" id="{35C8943A-EB09-4D35-B6D7-625C06141465}"/>
              </a:ext>
            </a:extLst>
          </p:cNvPr>
          <p:cNvSpPr>
            <a:spLocks noGrp="1"/>
          </p:cNvSpPr>
          <p:nvPr>
            <p:ph type="title"/>
          </p:nvPr>
        </p:nvSpPr>
        <p:spPr>
          <a:xfrm>
            <a:off x="685346" y="124285"/>
            <a:ext cx="7419967" cy="1766656"/>
          </a:xfrm>
        </p:spPr>
        <p:txBody>
          <a:bodyPr>
            <a:normAutofit/>
          </a:bodyPr>
          <a:lstStyle/>
          <a:p>
            <a:r>
              <a:rPr lang="en-US" sz="3200" b="1" dirty="0">
                <a:solidFill>
                  <a:schemeClr val="bg1"/>
                </a:solidFill>
                <a:latin typeface="Goudy Old Style" pitchFamily="18" charset="0"/>
                <a:cs typeface="Biome" panose="020B0502040204020203" pitchFamily="34" charset="0"/>
              </a:rPr>
              <a:t>Depending on the adopted criteria, researchers </a:t>
            </a:r>
            <a:r>
              <a:rPr lang="pl-PL" sz="3200" b="1" dirty="0" err="1">
                <a:solidFill>
                  <a:schemeClr val="bg1"/>
                </a:solidFill>
                <a:latin typeface="Goudy Old Style" pitchFamily="18" charset="0"/>
                <a:cs typeface="Biome" panose="020B0502040204020203" pitchFamily="34" charset="0"/>
              </a:rPr>
              <a:t>specify</a:t>
            </a:r>
            <a:r>
              <a:rPr lang="en-US" sz="3200" b="1" dirty="0">
                <a:solidFill>
                  <a:schemeClr val="bg1"/>
                </a:solidFill>
                <a:latin typeface="Goudy Old Style" pitchFamily="18" charset="0"/>
                <a:cs typeface="Biome" panose="020B0502040204020203" pitchFamily="34" charset="0"/>
              </a:rPr>
              <a:t> five periods of Polish language development in total </a:t>
            </a:r>
            <a:r>
              <a:rPr lang="pl-PL" sz="3200" b="1" dirty="0">
                <a:solidFill>
                  <a:schemeClr val="bg1"/>
                </a:solidFill>
                <a:latin typeface="Goudy Old Style" pitchFamily="18" charset="0"/>
                <a:cs typeface="Biome" panose="020B0502040204020203" pitchFamily="34" charset="0"/>
              </a:rPr>
              <a:t>:</a:t>
            </a:r>
            <a:endParaRPr lang="pl-PL" sz="3200" b="1" dirty="0">
              <a:latin typeface="Goudy Old Style" pitchFamily="18" charset="0"/>
              <a:cs typeface="Biome" panose="020B0502040204020203" pitchFamily="34" charset="0"/>
            </a:endParaRPr>
          </a:p>
        </p:txBody>
      </p:sp>
      <p:pic>
        <p:nvPicPr>
          <p:cNvPr id="7" name="Symbol zastępczy zawartości 6">
            <a:extLst>
              <a:ext uri="{FF2B5EF4-FFF2-40B4-BE49-F238E27FC236}">
                <a16:creationId xmlns:a16="http://schemas.microsoft.com/office/drawing/2014/main" xmlns="" id="{5FDB01D7-54BD-4C22-9A31-3BBFB5017CFA}"/>
              </a:ext>
            </a:extLst>
          </p:cNvPr>
          <p:cNvPicPr>
            <a:picLocks noGrp="1" noChangeAspect="1"/>
          </p:cNvPicPr>
          <p:nvPr>
            <p:ph idx="1"/>
          </p:nvPr>
        </p:nvPicPr>
        <p:blipFill>
          <a:blip r:embed="rId3" cstate="print"/>
          <a:stretch>
            <a:fillRect/>
          </a:stretch>
        </p:blipFill>
        <p:spPr>
          <a:xfrm>
            <a:off x="4856686" y="2672733"/>
            <a:ext cx="2575115" cy="3810000"/>
          </a:xfrm>
          <a:prstGeom prst="rect">
            <a:avLst/>
          </a:prstGeom>
        </p:spPr>
      </p:pic>
      <p:sp>
        <p:nvSpPr>
          <p:cNvPr id="6" name="Symbol zastępczy tekstu 5">
            <a:extLst>
              <a:ext uri="{FF2B5EF4-FFF2-40B4-BE49-F238E27FC236}">
                <a16:creationId xmlns:a16="http://schemas.microsoft.com/office/drawing/2014/main" xmlns="" id="{758D78E4-6DDB-4A97-BB68-E977D48D5883}"/>
              </a:ext>
            </a:extLst>
          </p:cNvPr>
          <p:cNvSpPr>
            <a:spLocks noGrp="1"/>
          </p:cNvSpPr>
          <p:nvPr>
            <p:ph type="body" sz="half" idx="2"/>
          </p:nvPr>
        </p:nvSpPr>
        <p:spPr>
          <a:xfrm>
            <a:off x="490038" y="1890941"/>
            <a:ext cx="4171339" cy="2262188"/>
          </a:xfrm>
        </p:spPr>
        <p:txBody>
          <a:bodyPr>
            <a:noAutofit/>
          </a:bodyPr>
          <a:lstStyle/>
          <a:p>
            <a:pPr marL="342900" indent="-342900">
              <a:buFont typeface="Wingdings" panose="05000000000000000000" pitchFamily="2" charset="2"/>
              <a:buChar char="v"/>
            </a:pPr>
            <a:r>
              <a:rPr lang="en-US" sz="2000" dirty="0">
                <a:solidFill>
                  <a:schemeClr val="bg1"/>
                </a:solidFill>
              </a:rPr>
              <a:t>pre-literate - from the </a:t>
            </a:r>
            <a:r>
              <a:rPr lang="pl-PL" sz="2000" dirty="0">
                <a:solidFill>
                  <a:schemeClr val="bg1"/>
                </a:solidFill>
              </a:rPr>
              <a:t>X</a:t>
            </a:r>
            <a:r>
              <a:rPr lang="en-US" sz="2000" dirty="0">
                <a:solidFill>
                  <a:schemeClr val="bg1"/>
                </a:solidFill>
              </a:rPr>
              <a:t> century to the middle of the </a:t>
            </a:r>
            <a:r>
              <a:rPr lang="pl-PL" sz="2000" dirty="0">
                <a:solidFill>
                  <a:schemeClr val="bg1"/>
                </a:solidFill>
              </a:rPr>
              <a:t>XII</a:t>
            </a:r>
            <a:r>
              <a:rPr lang="en-US" sz="2000" dirty="0">
                <a:solidFill>
                  <a:schemeClr val="bg1"/>
                </a:solidFill>
              </a:rPr>
              <a:t> century</a:t>
            </a:r>
          </a:p>
          <a:p>
            <a:pPr marL="342900" indent="-342900">
              <a:buFont typeface="Wingdings" panose="05000000000000000000" pitchFamily="2" charset="2"/>
              <a:buChar char="v"/>
            </a:pPr>
            <a:r>
              <a:rPr lang="en-US" sz="2000" dirty="0">
                <a:solidFill>
                  <a:schemeClr val="bg1"/>
                </a:solidFill>
              </a:rPr>
              <a:t>Old Polish - from the </a:t>
            </a:r>
            <a:r>
              <a:rPr lang="pl-PL" sz="2000" dirty="0">
                <a:solidFill>
                  <a:schemeClr val="bg1"/>
                </a:solidFill>
              </a:rPr>
              <a:t>X</a:t>
            </a:r>
            <a:r>
              <a:rPr lang="en-US" sz="2000" dirty="0">
                <a:solidFill>
                  <a:schemeClr val="bg1"/>
                </a:solidFill>
              </a:rPr>
              <a:t> or mid-</a:t>
            </a:r>
            <a:r>
              <a:rPr lang="pl-PL" sz="2000" dirty="0">
                <a:solidFill>
                  <a:schemeClr val="bg1"/>
                </a:solidFill>
              </a:rPr>
              <a:t>XII</a:t>
            </a:r>
            <a:r>
              <a:rPr lang="en-US" sz="2000" dirty="0">
                <a:solidFill>
                  <a:schemeClr val="bg1"/>
                </a:solidFill>
              </a:rPr>
              <a:t> century to the turn of the </a:t>
            </a:r>
            <a:r>
              <a:rPr lang="pl-PL" sz="2000" dirty="0">
                <a:solidFill>
                  <a:schemeClr val="bg1"/>
                </a:solidFill>
              </a:rPr>
              <a:t>XV </a:t>
            </a:r>
            <a:r>
              <a:rPr lang="en-US" sz="2000" dirty="0">
                <a:solidFill>
                  <a:schemeClr val="bg1"/>
                </a:solidFill>
              </a:rPr>
              <a:t>and </a:t>
            </a:r>
            <a:r>
              <a:rPr lang="pl-PL" sz="2000" dirty="0">
                <a:solidFill>
                  <a:schemeClr val="bg1"/>
                </a:solidFill>
              </a:rPr>
              <a:t>XVI</a:t>
            </a:r>
            <a:r>
              <a:rPr lang="en-US" sz="2000" dirty="0">
                <a:solidFill>
                  <a:schemeClr val="bg1"/>
                </a:solidFill>
              </a:rPr>
              <a:t> </a:t>
            </a:r>
            <a:r>
              <a:rPr lang="en-US" sz="2000" dirty="0" err="1">
                <a:solidFill>
                  <a:schemeClr val="bg1"/>
                </a:solidFill>
              </a:rPr>
              <a:t>centur</a:t>
            </a:r>
            <a:r>
              <a:rPr lang="pl-PL" sz="2000" dirty="0">
                <a:solidFill>
                  <a:schemeClr val="bg1"/>
                </a:solidFill>
              </a:rPr>
              <a:t>y</a:t>
            </a:r>
            <a:endParaRPr lang="en-US" sz="2000" dirty="0">
              <a:solidFill>
                <a:schemeClr val="bg1"/>
              </a:solidFill>
            </a:endParaRPr>
          </a:p>
          <a:p>
            <a:pPr marL="342900" indent="-342900">
              <a:buFont typeface="Wingdings" panose="05000000000000000000" pitchFamily="2" charset="2"/>
              <a:buChar char="v"/>
            </a:pPr>
            <a:r>
              <a:rPr lang="en-US" sz="2000" dirty="0">
                <a:solidFill>
                  <a:schemeClr val="bg1"/>
                </a:solidFill>
              </a:rPr>
              <a:t>Middle Pol</a:t>
            </a:r>
            <a:r>
              <a:rPr lang="pl-PL" sz="2000" dirty="0" err="1">
                <a:solidFill>
                  <a:schemeClr val="bg1"/>
                </a:solidFill>
              </a:rPr>
              <a:t>ish</a:t>
            </a:r>
            <a:r>
              <a:rPr lang="en-US" sz="2000" dirty="0">
                <a:solidFill>
                  <a:schemeClr val="bg1"/>
                </a:solidFill>
              </a:rPr>
              <a:t> - from the </a:t>
            </a:r>
            <a:r>
              <a:rPr lang="pl-PL" sz="2000" dirty="0">
                <a:solidFill>
                  <a:schemeClr val="bg1"/>
                </a:solidFill>
              </a:rPr>
              <a:t>XVI</a:t>
            </a:r>
            <a:r>
              <a:rPr lang="en-US" sz="2000" dirty="0">
                <a:solidFill>
                  <a:schemeClr val="bg1"/>
                </a:solidFill>
              </a:rPr>
              <a:t> century to the end of the</a:t>
            </a:r>
            <a:r>
              <a:rPr lang="pl-PL" sz="2000" dirty="0">
                <a:solidFill>
                  <a:schemeClr val="bg1"/>
                </a:solidFill>
              </a:rPr>
              <a:t> XVIII</a:t>
            </a:r>
            <a:r>
              <a:rPr lang="en-US" sz="2000" dirty="0">
                <a:solidFill>
                  <a:schemeClr val="bg1"/>
                </a:solidFill>
              </a:rPr>
              <a:t> century</a:t>
            </a:r>
          </a:p>
          <a:p>
            <a:pPr marL="342900" indent="-342900">
              <a:buFont typeface="Wingdings" panose="05000000000000000000" pitchFamily="2" charset="2"/>
              <a:buChar char="v"/>
            </a:pPr>
            <a:r>
              <a:rPr lang="en-US" sz="2000" dirty="0">
                <a:solidFill>
                  <a:schemeClr val="bg1"/>
                </a:solidFill>
              </a:rPr>
              <a:t>New Pol</a:t>
            </a:r>
            <a:r>
              <a:rPr lang="pl-PL" sz="2000" dirty="0" err="1">
                <a:solidFill>
                  <a:schemeClr val="bg1"/>
                </a:solidFill>
              </a:rPr>
              <a:t>ish</a:t>
            </a:r>
            <a:r>
              <a:rPr lang="en-US" sz="2000" dirty="0">
                <a:solidFill>
                  <a:schemeClr val="bg1"/>
                </a:solidFill>
              </a:rPr>
              <a:t>- from the end of the </a:t>
            </a:r>
            <a:r>
              <a:rPr lang="pl-PL" sz="2000" dirty="0">
                <a:solidFill>
                  <a:schemeClr val="bg1"/>
                </a:solidFill>
              </a:rPr>
              <a:t>XVIII </a:t>
            </a:r>
            <a:r>
              <a:rPr lang="en-US" sz="2000" dirty="0">
                <a:solidFill>
                  <a:schemeClr val="bg1"/>
                </a:solidFill>
              </a:rPr>
              <a:t>century to 1939</a:t>
            </a:r>
          </a:p>
          <a:p>
            <a:pPr marL="342900" indent="-342900">
              <a:buFont typeface="Wingdings" panose="05000000000000000000" pitchFamily="2" charset="2"/>
              <a:buChar char="v"/>
            </a:pPr>
            <a:r>
              <a:rPr lang="en-US" sz="2000" dirty="0">
                <a:solidFill>
                  <a:schemeClr val="bg1"/>
                </a:solidFill>
              </a:rPr>
              <a:t>contemporary - after 1939</a:t>
            </a:r>
            <a:endParaRPr lang="pl-PL" sz="2000" dirty="0">
              <a:solidFill>
                <a:schemeClr val="bg1"/>
              </a:solidFill>
            </a:endParaRPr>
          </a:p>
        </p:txBody>
      </p:sp>
      <p:pic>
        <p:nvPicPr>
          <p:cNvPr id="2050" name="Picture 2">
            <a:extLst>
              <a:ext uri="{FF2B5EF4-FFF2-40B4-BE49-F238E27FC236}">
                <a16:creationId xmlns:a16="http://schemas.microsoft.com/office/drawing/2014/main" xmlns="" id="{71646892-F897-402B-859A-C922649FDDE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1792" y="6315075"/>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76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B2E4F4"/>
            </a:gs>
            <a:gs pos="4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xmlns="" id="{40195B7E-EBC6-40F3-B73D-78D391CF86F1}"/>
              </a:ext>
            </a:extLst>
          </p:cNvPr>
          <p:cNvPicPr>
            <a:picLocks noChangeAspect="1"/>
          </p:cNvPicPr>
          <p:nvPr/>
        </p:nvPicPr>
        <p:blipFill>
          <a:blip r:embed="rId2" cstate="print"/>
          <a:stretch>
            <a:fillRect/>
          </a:stretch>
        </p:blipFill>
        <p:spPr>
          <a:xfrm>
            <a:off x="428213" y="157929"/>
            <a:ext cx="3125405" cy="2986715"/>
          </a:xfrm>
          <a:prstGeom prst="rect">
            <a:avLst/>
          </a:prstGeom>
        </p:spPr>
      </p:pic>
      <p:sp>
        <p:nvSpPr>
          <p:cNvPr id="2" name="Tytuł 1">
            <a:extLst>
              <a:ext uri="{FF2B5EF4-FFF2-40B4-BE49-F238E27FC236}">
                <a16:creationId xmlns:a16="http://schemas.microsoft.com/office/drawing/2014/main" xmlns="" id="{FE8A2AC3-AC41-41C9-9EF9-0102CD5DE6F3}"/>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xmlns="" id="{AB4030E0-8581-4176-A8AE-41CEEB669030}"/>
              </a:ext>
            </a:extLst>
          </p:cNvPr>
          <p:cNvSpPr>
            <a:spLocks noGrp="1"/>
          </p:cNvSpPr>
          <p:nvPr>
            <p:ph idx="1"/>
          </p:nvPr>
        </p:nvSpPr>
        <p:spPr>
          <a:xfrm>
            <a:off x="3641725" y="609601"/>
            <a:ext cx="5074062" cy="5948899"/>
          </a:xfrm>
        </p:spPr>
        <p:txBody>
          <a:bodyPr>
            <a:normAutofit/>
          </a:bodyPr>
          <a:lstStyle/>
          <a:p>
            <a:r>
              <a:rPr lang="en-US" sz="2000" b="1" dirty="0">
                <a:solidFill>
                  <a:schemeClr val="bg1"/>
                </a:solidFill>
              </a:rPr>
              <a:t>Polish began to emerge as a distinct language around the 10th century, the process largely triggered by the establishment and development of the Polish state.</a:t>
            </a:r>
            <a:endParaRPr lang="pl-PL" sz="2000" b="1" dirty="0">
              <a:solidFill>
                <a:schemeClr val="bg1"/>
              </a:solidFill>
            </a:endParaRPr>
          </a:p>
          <a:p>
            <a:r>
              <a:rPr lang="en-US" sz="2000" b="1" dirty="0">
                <a:solidFill>
                  <a:schemeClr val="bg1"/>
                </a:solidFill>
              </a:rPr>
              <a:t> </a:t>
            </a:r>
            <a:r>
              <a:rPr lang="en-US" sz="2000" b="1" dirty="0" err="1">
                <a:solidFill>
                  <a:schemeClr val="bg1"/>
                </a:solidFill>
              </a:rPr>
              <a:t>Mieszko</a:t>
            </a:r>
            <a:r>
              <a:rPr lang="en-US" sz="2000" b="1" dirty="0">
                <a:solidFill>
                  <a:schemeClr val="bg1"/>
                </a:solidFill>
              </a:rPr>
              <a:t> I, ruler of the </a:t>
            </a:r>
            <a:r>
              <a:rPr lang="en-US" sz="2000" b="1" dirty="0" err="1">
                <a:solidFill>
                  <a:schemeClr val="bg1"/>
                </a:solidFill>
              </a:rPr>
              <a:t>Polans</a:t>
            </a:r>
            <a:r>
              <a:rPr lang="en-US" sz="2000" b="1" dirty="0">
                <a:solidFill>
                  <a:schemeClr val="bg1"/>
                </a:solidFill>
              </a:rPr>
              <a:t> tribe from the Greater Poland region, united a few culturally and linguistically related tribes from the basins of the Vistula and Oder before eventually accepting </a:t>
            </a:r>
            <a:r>
              <a:rPr lang="pl-PL" sz="2000" b="1" dirty="0" err="1">
                <a:solidFill>
                  <a:schemeClr val="bg1"/>
                </a:solidFill>
              </a:rPr>
              <a:t>Christianity</a:t>
            </a:r>
            <a:r>
              <a:rPr lang="en-US" sz="2000" b="1" dirty="0">
                <a:solidFill>
                  <a:schemeClr val="bg1"/>
                </a:solidFill>
              </a:rPr>
              <a:t> in 966. </a:t>
            </a:r>
            <a:endParaRPr lang="pl-PL" sz="2000" b="1" dirty="0">
              <a:solidFill>
                <a:schemeClr val="bg1"/>
              </a:solidFill>
            </a:endParaRPr>
          </a:p>
          <a:p>
            <a:r>
              <a:rPr lang="en-US" sz="2000" b="1" dirty="0">
                <a:solidFill>
                  <a:schemeClr val="bg1"/>
                </a:solidFill>
              </a:rPr>
              <a:t>With Christianity, Poland also adopted the Latin alphabet, which made it possible to write down Polish, which until then had existed only as a spoken language.</a:t>
            </a:r>
            <a:endParaRPr lang="pl-PL" sz="2000" b="1" dirty="0">
              <a:solidFill>
                <a:schemeClr val="bg1"/>
              </a:solidFill>
            </a:endParaRPr>
          </a:p>
        </p:txBody>
      </p:sp>
      <p:pic>
        <p:nvPicPr>
          <p:cNvPr id="5" name="Obraz 4">
            <a:extLst>
              <a:ext uri="{FF2B5EF4-FFF2-40B4-BE49-F238E27FC236}">
                <a16:creationId xmlns:a16="http://schemas.microsoft.com/office/drawing/2014/main" xmlns="" id="{56840B6C-D27C-4C5B-B449-0BED669DD4AA}"/>
              </a:ext>
            </a:extLst>
          </p:cNvPr>
          <p:cNvPicPr>
            <a:picLocks noChangeAspect="1"/>
          </p:cNvPicPr>
          <p:nvPr/>
        </p:nvPicPr>
        <p:blipFill>
          <a:blip r:embed="rId3" cstate="print"/>
          <a:stretch>
            <a:fillRect/>
          </a:stretch>
        </p:blipFill>
        <p:spPr>
          <a:xfrm>
            <a:off x="263164" y="3542250"/>
            <a:ext cx="3290455" cy="3016250"/>
          </a:xfrm>
          <a:prstGeom prst="rect">
            <a:avLst/>
          </a:prstGeom>
        </p:spPr>
      </p:pic>
      <p:sp>
        <p:nvSpPr>
          <p:cNvPr id="4" name="Symbol zastępczy tekstu 3">
            <a:extLst>
              <a:ext uri="{FF2B5EF4-FFF2-40B4-BE49-F238E27FC236}">
                <a16:creationId xmlns:a16="http://schemas.microsoft.com/office/drawing/2014/main" xmlns="" id="{38A8FAED-A7E5-4EF5-B7FC-9A731E6FE060}"/>
              </a:ext>
            </a:extLst>
          </p:cNvPr>
          <p:cNvSpPr>
            <a:spLocks noGrp="1"/>
          </p:cNvSpPr>
          <p:nvPr>
            <p:ph type="body" sz="half" idx="2"/>
          </p:nvPr>
        </p:nvSpPr>
        <p:spPr/>
        <p:txBody>
          <a:bodyPr/>
          <a:lstStyle/>
          <a:p>
            <a:endParaRPr lang="pl-PL" dirty="0"/>
          </a:p>
        </p:txBody>
      </p:sp>
      <p:pic>
        <p:nvPicPr>
          <p:cNvPr id="7" name="Picture 2">
            <a:extLst>
              <a:ext uri="{FF2B5EF4-FFF2-40B4-BE49-F238E27FC236}">
                <a16:creationId xmlns:a16="http://schemas.microsoft.com/office/drawing/2014/main" xmlns="" id="{6368C2F2-B383-4F72-AE5C-61DB208ED0E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1792" y="6315075"/>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084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4000">
              <a:schemeClr val="accent6">
                <a:lumMod val="20000"/>
                <a:lumOff val="8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xmlns="" id="{D5C2C380-B975-471E-A603-74963867BC5C}"/>
              </a:ext>
            </a:extLst>
          </p:cNvPr>
          <p:cNvSpPr>
            <a:spLocks noGrp="1"/>
          </p:cNvSpPr>
          <p:nvPr>
            <p:ph type="body" sz="half" idx="2"/>
          </p:nvPr>
        </p:nvSpPr>
        <p:spPr>
          <a:xfrm>
            <a:off x="312235" y="1367299"/>
            <a:ext cx="4438185" cy="4873108"/>
          </a:xfrm>
        </p:spPr>
        <p:txBody>
          <a:bodyPr/>
          <a:lstStyle/>
          <a:p>
            <a:r>
              <a:rPr lang="en-US" sz="2400" dirty="0">
                <a:solidFill>
                  <a:schemeClr val="bg1"/>
                </a:solidFill>
                <a:latin typeface="Goudy Old Style" pitchFamily="18" charset="0"/>
                <a:cs typeface="Arial" panose="020B0604020202020204" pitchFamily="34" charset="0"/>
              </a:rPr>
              <a:t>Polish was created from the Western variant of the Slavonic language and is derived from the Proto-Indo-European language</a:t>
            </a:r>
            <a:r>
              <a:rPr lang="pl-PL" sz="2400" dirty="0">
                <a:solidFill>
                  <a:schemeClr val="bg1"/>
                </a:solidFill>
                <a:latin typeface="Goudy Old Style" pitchFamily="18" charset="0"/>
                <a:cs typeface="Arial" panose="020B0604020202020204" pitchFamily="34" charset="0"/>
              </a:rPr>
              <a:t>.</a:t>
            </a:r>
          </a:p>
          <a:p>
            <a:endParaRPr lang="pl-PL" dirty="0">
              <a:solidFill>
                <a:schemeClr val="bg1"/>
              </a:solidFill>
              <a:latin typeface="Goudy Old Style" pitchFamily="18" charset="0"/>
            </a:endParaRPr>
          </a:p>
          <a:p>
            <a:endParaRPr lang="pl-PL" dirty="0">
              <a:solidFill>
                <a:schemeClr val="bg1"/>
              </a:solidFill>
              <a:latin typeface="Goudy Old Style" pitchFamily="18" charset="0"/>
            </a:endParaRPr>
          </a:p>
        </p:txBody>
      </p:sp>
      <p:pic>
        <p:nvPicPr>
          <p:cNvPr id="1026" name="Picture 2" descr="Znalezione obrazy dla zapytania Western variant of the Slavonic language">
            <a:extLst>
              <a:ext uri="{FF2B5EF4-FFF2-40B4-BE49-F238E27FC236}">
                <a16:creationId xmlns:a16="http://schemas.microsoft.com/office/drawing/2014/main" xmlns="" id="{ADE43613-8E4F-41F0-ABD9-76B3159DE198}"/>
              </a:ext>
            </a:extLst>
          </p:cNvPr>
          <p:cNvPicPr>
            <a:picLocks noGrp="1" noChangeAspect="1" noChangeArrowheads="1"/>
          </p:cNvPicPr>
          <p:nvPr>
            <p:ph type="pic" idx="1"/>
          </p:nvPr>
        </p:nvPicPr>
        <p:blipFill>
          <a:blip r:embed="rId2" cstate="print">
            <a:extLst>
              <a:ext uri="{28A0092B-C50C-407E-A947-70E740481C1C}">
                <a14:useLocalDpi xmlns:a14="http://schemas.microsoft.com/office/drawing/2010/main" xmlns="" val="0"/>
              </a:ext>
            </a:extLst>
          </a:blip>
          <a:srcRect l="7320" r="7320"/>
          <a:stretch>
            <a:fillRect/>
          </a:stretch>
        </p:blipFill>
        <p:spPr bwMode="auto">
          <a:xfrm>
            <a:off x="5495291" y="616519"/>
            <a:ext cx="2740556" cy="4110161"/>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a:extLst>
              <a:ext uri="{FF2B5EF4-FFF2-40B4-BE49-F238E27FC236}">
                <a16:creationId xmlns:a16="http://schemas.microsoft.com/office/drawing/2014/main" xmlns="" id="{03430015-C543-4209-9AFA-684E4DBDCAC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2813" y="6240407"/>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379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11F182C-6955-4B4F-A0B1-1231B6CB0516}"/>
              </a:ext>
            </a:extLst>
          </p:cNvPr>
          <p:cNvSpPr>
            <a:spLocks noGrp="1"/>
          </p:cNvSpPr>
          <p:nvPr>
            <p:ph type="title"/>
          </p:nvPr>
        </p:nvSpPr>
        <p:spPr/>
        <p:txBody>
          <a:bodyPr>
            <a:noAutofit/>
          </a:bodyPr>
          <a:lstStyle/>
          <a:p>
            <a:r>
              <a:rPr lang="en-US" sz="4000" dirty="0"/>
              <a:t>The first Polish words recorded in medieval Latin documents were names and geographical names</a:t>
            </a:r>
            <a:endParaRPr lang="pl-PL" sz="4000" dirty="0"/>
          </a:p>
        </p:txBody>
      </p:sp>
      <p:pic>
        <p:nvPicPr>
          <p:cNvPr id="5" name="Symbol zastępczy zawartości 4">
            <a:extLst>
              <a:ext uri="{FF2B5EF4-FFF2-40B4-BE49-F238E27FC236}">
                <a16:creationId xmlns:a16="http://schemas.microsoft.com/office/drawing/2014/main" xmlns="" id="{70814D34-3DFC-4087-A0C4-689BC0E85D0D}"/>
              </a:ext>
            </a:extLst>
          </p:cNvPr>
          <p:cNvPicPr>
            <a:picLocks noGrp="1" noChangeAspect="1"/>
          </p:cNvPicPr>
          <p:nvPr>
            <p:ph sz="half" idx="1"/>
          </p:nvPr>
        </p:nvPicPr>
        <p:blipFill>
          <a:blip r:embed="rId3" cstate="print"/>
          <a:stretch>
            <a:fillRect/>
          </a:stretch>
        </p:blipFill>
        <p:spPr>
          <a:xfrm>
            <a:off x="683665" y="2225842"/>
            <a:ext cx="3146779" cy="4199021"/>
          </a:xfrm>
          <a:prstGeom prst="rect">
            <a:avLst/>
          </a:prstGeom>
        </p:spPr>
      </p:pic>
      <p:pic>
        <p:nvPicPr>
          <p:cNvPr id="7" name="Symbol zastępczy zawartości 6">
            <a:extLst>
              <a:ext uri="{FF2B5EF4-FFF2-40B4-BE49-F238E27FC236}">
                <a16:creationId xmlns:a16="http://schemas.microsoft.com/office/drawing/2014/main" xmlns="" id="{BF458C85-CC45-413D-91CC-F151386DF2CA}"/>
              </a:ext>
            </a:extLst>
          </p:cNvPr>
          <p:cNvPicPr>
            <a:picLocks noGrp="1" noChangeAspect="1"/>
          </p:cNvPicPr>
          <p:nvPr>
            <p:ph sz="half" idx="2"/>
          </p:nvPr>
        </p:nvPicPr>
        <p:blipFill>
          <a:blip r:embed="rId4" cstate="print"/>
          <a:stretch>
            <a:fillRect/>
          </a:stretch>
        </p:blipFill>
        <p:spPr>
          <a:xfrm>
            <a:off x="4482791" y="2260854"/>
            <a:ext cx="3389622" cy="4315471"/>
          </a:xfrm>
          <a:prstGeom prst="rect">
            <a:avLst/>
          </a:prstGeom>
        </p:spPr>
      </p:pic>
      <p:pic>
        <p:nvPicPr>
          <p:cNvPr id="4098" name="Picture 2">
            <a:extLst>
              <a:ext uri="{FF2B5EF4-FFF2-40B4-BE49-F238E27FC236}">
                <a16:creationId xmlns:a16="http://schemas.microsoft.com/office/drawing/2014/main" xmlns="" id="{B997C69A-17D8-49C1-A9E5-8F62F1EE306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19912" y="6248400"/>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4528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70A317-DCED-4E80-AA2D-467D8702E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ytuł 1">
            <a:extLst>
              <a:ext uri="{FF2B5EF4-FFF2-40B4-BE49-F238E27FC236}">
                <a16:creationId xmlns:a16="http://schemas.microsoft.com/office/drawing/2014/main" xmlns="" id="{110128F4-BBE0-4C56-897C-9C5AFEAA9A32}"/>
              </a:ext>
            </a:extLst>
          </p:cNvPr>
          <p:cNvSpPr>
            <a:spLocks noGrp="1"/>
          </p:cNvSpPr>
          <p:nvPr>
            <p:ph type="title"/>
          </p:nvPr>
        </p:nvSpPr>
        <p:spPr>
          <a:xfrm>
            <a:off x="276292" y="1144353"/>
            <a:ext cx="2938140" cy="2903540"/>
          </a:xfrm>
        </p:spPr>
        <p:txBody>
          <a:bodyPr vert="horz" lIns="68580" tIns="34290" rIns="68580" bIns="34290" rtlCol="0" anchor="b">
            <a:normAutofit/>
          </a:bodyPr>
          <a:lstStyle/>
          <a:p>
            <a:pPr algn="l"/>
            <a:r>
              <a:rPr lang="en-US" sz="3200" dirty="0"/>
              <a:t>In medieval Europe, Latin was the international literary, official, diplomatic and scientific language.</a:t>
            </a:r>
          </a:p>
        </p:txBody>
      </p:sp>
      <p:pic>
        <p:nvPicPr>
          <p:cNvPr id="4" name="Symbol zastępczy zawartości 3">
            <a:extLst>
              <a:ext uri="{FF2B5EF4-FFF2-40B4-BE49-F238E27FC236}">
                <a16:creationId xmlns:a16="http://schemas.microsoft.com/office/drawing/2014/main" xmlns="" id="{487CBE8D-4BC0-4DB1-A44A-2576344C0EF0}"/>
              </a:ext>
            </a:extLst>
          </p:cNvPr>
          <p:cNvPicPr>
            <a:picLocks noGrp="1" noChangeAspect="1"/>
          </p:cNvPicPr>
          <p:nvPr>
            <p:ph idx="1"/>
          </p:nvPr>
        </p:nvPicPr>
        <p:blipFill rotWithShape="1">
          <a:blip r:embed="rId3" cstate="print"/>
          <a:srcRect l="12528" r="8061"/>
          <a:stretch/>
        </p:blipFill>
        <p:spPr>
          <a:xfrm>
            <a:off x="3490723" y="857257"/>
            <a:ext cx="5653278" cy="5143493"/>
          </a:xfrm>
          <a:prstGeom prst="rect">
            <a:avLst/>
          </a:prstGeom>
        </p:spPr>
      </p:pic>
      <p:pic>
        <p:nvPicPr>
          <p:cNvPr id="5122" name="Picture 2">
            <a:extLst>
              <a:ext uri="{FF2B5EF4-FFF2-40B4-BE49-F238E27FC236}">
                <a16:creationId xmlns:a16="http://schemas.microsoft.com/office/drawing/2014/main" xmlns="" id="{3D9BA01C-A521-485F-84BA-A5F30EB2BEF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3353" y="6264895"/>
            <a:ext cx="1905000" cy="54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279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400" b="1" dirty="0" err="1" smtClean="0"/>
              <a:t>Contemporary</a:t>
            </a:r>
            <a:r>
              <a:rPr lang="pl-PL" sz="4400" b="1" dirty="0" smtClean="0"/>
              <a:t> Polish </a:t>
            </a:r>
            <a:endParaRPr lang="pl-PL" sz="4400" b="1" dirty="0"/>
          </a:p>
        </p:txBody>
      </p:sp>
      <p:pic>
        <p:nvPicPr>
          <p:cNvPr id="5123" name="Picture 3" descr="C:\Users\malwina\AppData\Local\Microsoft\Windows\Temporary Internet Files\Content.IE5\QXVM29O1\800px-Flag_of_Poland.svg[1].png"/>
          <p:cNvPicPr>
            <a:picLocks noChangeAspect="1" noChangeArrowheads="1"/>
          </p:cNvPicPr>
          <p:nvPr/>
        </p:nvPicPr>
        <p:blipFill>
          <a:blip r:embed="rId2" cstate="print"/>
          <a:srcRect/>
          <a:stretch>
            <a:fillRect/>
          </a:stretch>
        </p:blipFill>
        <p:spPr bwMode="auto">
          <a:xfrm>
            <a:off x="1134979" y="2076950"/>
            <a:ext cx="6878053" cy="429878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LeftStep">
      <a:dk1>
        <a:srgbClr val="000000"/>
      </a:dk1>
      <a:lt1>
        <a:srgbClr val="FFFFFF"/>
      </a:lt1>
      <a:dk2>
        <a:srgbClr val="413024"/>
      </a:dk2>
      <a:lt2>
        <a:srgbClr val="E2E5E8"/>
      </a:lt2>
      <a:accent1>
        <a:srgbClr val="C37F4D"/>
      </a:accent1>
      <a:accent2>
        <a:srgbClr val="B13C3B"/>
      </a:accent2>
      <a:accent3>
        <a:srgbClr val="C34D7D"/>
      </a:accent3>
      <a:accent4>
        <a:srgbClr val="B13B9C"/>
      </a:accent4>
      <a:accent5>
        <a:srgbClr val="A74DC3"/>
      </a:accent5>
      <a:accent6>
        <a:srgbClr val="714CB8"/>
      </a:accent6>
      <a:hlink>
        <a:srgbClr val="3F88BF"/>
      </a:hlink>
      <a:folHlink>
        <a:srgbClr val="7F7F7F"/>
      </a:folHlink>
    </a:clrScheme>
    <a:fontScheme name="Slate">
      <a:majorFont>
        <a:latin typeface="Goudy Old Style"/>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VTI" id="{35C4A07C-0176-4A32-9BCB-B016516853F0}" vid="{9B70D35C-BCA8-4715-BB49-8BE54A7FC07C}"/>
    </a:ext>
  </a:extLst>
</a:theme>
</file>

<file path=ppt/theme/theme2.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111</TotalTime>
  <Words>1516</Words>
  <Application>Microsoft Office PowerPoint</Application>
  <PresentationFormat>Pokaz na ekranie (4:3)</PresentationFormat>
  <Paragraphs>177</Paragraphs>
  <Slides>36</Slides>
  <Notes>5</Notes>
  <HiddenSlides>0</HiddenSlides>
  <MMClips>0</MMClips>
  <ScaleCrop>false</ScaleCrop>
  <HeadingPairs>
    <vt:vector size="4" baseType="variant">
      <vt:variant>
        <vt:lpstr>Motyw</vt:lpstr>
      </vt:variant>
      <vt:variant>
        <vt:i4>2</vt:i4>
      </vt:variant>
      <vt:variant>
        <vt:lpstr>Tytuły slajdów</vt:lpstr>
      </vt:variant>
      <vt:variant>
        <vt:i4>36</vt:i4>
      </vt:variant>
    </vt:vector>
  </HeadingPairs>
  <TitlesOfParts>
    <vt:vector size="38" baseType="lpstr">
      <vt:lpstr>SlateVTI</vt:lpstr>
      <vt:lpstr>Galeria</vt:lpstr>
      <vt:lpstr>Polish Language</vt:lpstr>
      <vt:lpstr>The History of Polish Language</vt:lpstr>
      <vt:lpstr>Polish belongs to a large family of Slavic languages </vt:lpstr>
      <vt:lpstr>Depending on the adopted criteria, researchers specify five periods of Polish language development in total :</vt:lpstr>
      <vt:lpstr>Slajd 5</vt:lpstr>
      <vt:lpstr>Slajd 6</vt:lpstr>
      <vt:lpstr>The first Polish words recorded in medieval Latin documents were names and geographical names</vt:lpstr>
      <vt:lpstr>In medieval Europe, Latin was the international literary, official, diplomatic and scientific language.</vt:lpstr>
      <vt:lpstr>Contemporary Polish </vt:lpstr>
      <vt:lpstr>  Polish language today</vt:lpstr>
      <vt:lpstr>Polish is written with the standardized Polish alphabet, which has nine additions to the letters of the basic Latin script                                                       (ą, ć, ę, ł, ń, ó, ś, ź, ż).  </vt:lpstr>
      <vt:lpstr>Dialects</vt:lpstr>
      <vt:lpstr>National anthem of Poland- Dąbrowski's Mazurka  The first two verses:  Poland has not yet perished, So long as we still live. What the alien force has taken from us, We shall retrieve with a sabre.   March, march, Dąbrowski, From the Italian land to Poland. Under your command We shall rejoin the nation.</vt:lpstr>
      <vt:lpstr>Language loanwords from Spanish</vt:lpstr>
      <vt:lpstr>Difficult words for foreigners:</vt:lpstr>
      <vt:lpstr>Polish numbers</vt:lpstr>
      <vt:lpstr>Dzień dobry-Cześć  Lets learn few polish sentences</vt:lpstr>
      <vt:lpstr>Most Important  Polish Poets and Writers</vt:lpstr>
      <vt:lpstr>Jan Kochanowski</vt:lpstr>
      <vt:lpstr>Adam Mickiewicz</vt:lpstr>
      <vt:lpstr>Juliusz Słowacki</vt:lpstr>
      <vt:lpstr>Henryk Sienkiewicz</vt:lpstr>
      <vt:lpstr>Kornel Makuszyński</vt:lpstr>
      <vt:lpstr>Jan Brzechwa</vt:lpstr>
      <vt:lpstr>Olga Tokarczuk</vt:lpstr>
      <vt:lpstr>Andrzej Sapkowski </vt:lpstr>
      <vt:lpstr>A few facts about …                          Polish Language</vt:lpstr>
      <vt:lpstr>Native speakers</vt:lpstr>
      <vt:lpstr>Non-native speakers</vt:lpstr>
      <vt:lpstr>Where is it spoken?</vt:lpstr>
      <vt:lpstr>Number of words</vt:lpstr>
      <vt:lpstr> Level of difficulty</vt:lpstr>
      <vt:lpstr>Beginnings of Polish Language</vt:lpstr>
      <vt:lpstr> Curiosities</vt:lpstr>
      <vt:lpstr>Authors:</vt:lpstr>
      <vt:lpstr>Slajd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Polish Language</dc:title>
  <dc:creator>For Off</dc:creator>
  <cp:lastModifiedBy>malwina</cp:lastModifiedBy>
  <cp:revision>15</cp:revision>
  <dcterms:created xsi:type="dcterms:W3CDTF">2020-02-03T18:58:49Z</dcterms:created>
  <dcterms:modified xsi:type="dcterms:W3CDTF">2020-03-05T13:54:24Z</dcterms:modified>
</cp:coreProperties>
</file>