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794A-D265-403D-99D2-A622BE052C37}" type="datetimeFigureOut">
              <a:rPr lang="el-GR" smtClean="0"/>
              <a:t>14/10/2019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F9C5-E698-4B7F-86EA-205DE7591C3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advClick="0" advTm="4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794A-D265-403D-99D2-A622BE052C37}" type="datetimeFigureOut">
              <a:rPr lang="el-GR" smtClean="0"/>
              <a:t>14/10/2019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F9C5-E698-4B7F-86EA-205DE7591C3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advClick="0" advTm="4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794A-D265-403D-99D2-A622BE052C37}" type="datetimeFigureOut">
              <a:rPr lang="el-GR" smtClean="0"/>
              <a:t>14/10/2019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F9C5-E698-4B7F-86EA-205DE7591C3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advClick="0" advTm="4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794A-D265-403D-99D2-A622BE052C37}" type="datetimeFigureOut">
              <a:rPr lang="el-GR" smtClean="0"/>
              <a:t>14/10/2019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F9C5-E698-4B7F-86EA-205DE7591C3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advClick="0" advTm="4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794A-D265-403D-99D2-A622BE052C37}" type="datetimeFigureOut">
              <a:rPr lang="el-GR" smtClean="0"/>
              <a:t>14/10/2019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F9C5-E698-4B7F-86EA-205DE7591C3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advClick="0" advTm="4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794A-D265-403D-99D2-A622BE052C37}" type="datetimeFigureOut">
              <a:rPr lang="el-GR" smtClean="0"/>
              <a:t>14/10/2019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F9C5-E698-4B7F-86EA-205DE7591C3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advClick="0" advTm="4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794A-D265-403D-99D2-A622BE052C37}" type="datetimeFigureOut">
              <a:rPr lang="el-GR" smtClean="0"/>
              <a:t>14/10/2019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F9C5-E698-4B7F-86EA-205DE7591C3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advClick="0" advTm="4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794A-D265-403D-99D2-A622BE052C37}" type="datetimeFigureOut">
              <a:rPr lang="el-GR" smtClean="0"/>
              <a:t>14/10/2019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F9C5-E698-4B7F-86EA-205DE7591C3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advClick="0" advTm="4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794A-D265-403D-99D2-A622BE052C37}" type="datetimeFigureOut">
              <a:rPr lang="el-GR" smtClean="0"/>
              <a:t>14/10/2019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F9C5-E698-4B7F-86EA-205DE7591C3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advClick="0" advTm="4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794A-D265-403D-99D2-A622BE052C37}" type="datetimeFigureOut">
              <a:rPr lang="el-GR" smtClean="0"/>
              <a:t>14/10/2019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F9C5-E698-4B7F-86EA-205DE7591C3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advClick="0" advTm="4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794A-D265-403D-99D2-A622BE052C37}" type="datetimeFigureOut">
              <a:rPr lang="el-GR" smtClean="0"/>
              <a:t>14/10/2019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F9C5-E698-4B7F-86EA-205DE7591C3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advClick="0" advTm="4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9794A-D265-403D-99D2-A622BE052C37}" type="datetimeFigureOut">
              <a:rPr lang="el-GR" smtClean="0"/>
              <a:t>14/10/2019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FF9C5-E698-4B7F-86EA-205DE7591C3A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4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Εικόνα 7" descr="C:\Users\user5\Desktop\erasmus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2228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Εικόνα 3" descr="C:\Users\user5\Documents\Όλα είναι εδώ\ERASMUS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76672"/>
            <a:ext cx="20669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1187624" y="1988840"/>
            <a:ext cx="662473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rgbClr val="0033CC"/>
                </a:solidFill>
                <a:latin typeface="Baskerville Old Face" pitchFamily="18" charset="0"/>
              </a:rPr>
              <a:t>European Day of Languages</a:t>
            </a:r>
          </a:p>
          <a:p>
            <a:pPr algn="ctr"/>
            <a:r>
              <a:rPr lang="en-US" sz="4000" dirty="0" smtClean="0">
                <a:solidFill>
                  <a:srgbClr val="0033CC"/>
                </a:solidFill>
                <a:latin typeface="Baskerville Old Face" pitchFamily="18" charset="0"/>
              </a:rPr>
              <a:t>ERASMUS DAYS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sz="2500" dirty="0" smtClean="0">
                <a:solidFill>
                  <a:srgbClr val="0070C0"/>
                </a:solidFill>
                <a:latin typeface="Baskerville Old Face" pitchFamily="18" charset="0"/>
              </a:rPr>
              <a:t>The students of the 5</a:t>
            </a:r>
            <a:r>
              <a:rPr lang="en-US" sz="2500" baseline="30000" dirty="0" smtClean="0">
                <a:solidFill>
                  <a:srgbClr val="0070C0"/>
                </a:solidFill>
                <a:latin typeface="Baskerville Old Face" pitchFamily="18" charset="0"/>
              </a:rPr>
              <a:t>th</a:t>
            </a:r>
            <a:r>
              <a:rPr lang="en-US" sz="2500" dirty="0" smtClean="0">
                <a:solidFill>
                  <a:srgbClr val="0070C0"/>
                </a:solidFill>
                <a:latin typeface="Baskerville Old Face" pitchFamily="18" charset="0"/>
              </a:rPr>
              <a:t> Grade (E1) are playing the “What do you know about English speaking countries?” quiz. </a:t>
            </a:r>
            <a:endParaRPr lang="el-GR" sz="25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4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aidoula\Downloads\photos\IMG_20191011_121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aidoula\Downloads\photos\IMG_20191011_121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haidoula\Downloads\photos\IMG_20191011_142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haidoula\Downloads\photos\IMG_20191011_142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276" y="1"/>
            <a:ext cx="946527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haidoula\Downloads\photos\IMG_20191011_121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Chaidoula\Downloads\photos\IMG_20191011_142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4458"/>
            <a:ext cx="9144000" cy="584908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30</Words>
  <Application>Microsoft Office PowerPoint</Application>
  <PresentationFormat>Προβολή στην οθόνη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Chaidoula</dc:creator>
  <cp:lastModifiedBy>Chaidoula</cp:lastModifiedBy>
  <cp:revision>3</cp:revision>
  <dcterms:created xsi:type="dcterms:W3CDTF">2019-10-14T17:02:37Z</dcterms:created>
  <dcterms:modified xsi:type="dcterms:W3CDTF">2019-10-14T17:27:56Z</dcterms:modified>
</cp:coreProperties>
</file>