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6F74-0002-45FA-B66A-76599207E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8000" b="1" dirty="0" err="1"/>
              <a:t>Proverbs</a:t>
            </a:r>
            <a:endParaRPr lang="lv-LV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EDF86-59CC-4D3B-9A7C-5C58B9E6E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lv-LV" sz="2800" b="1" dirty="0" err="1"/>
              <a:t>by</a:t>
            </a:r>
            <a:r>
              <a:rPr lang="lv-LV" sz="2800" b="1" dirty="0"/>
              <a:t> </a:t>
            </a:r>
            <a:r>
              <a:rPr lang="lv-LV" sz="2800" b="1" dirty="0" err="1"/>
              <a:t>Latvian</a:t>
            </a:r>
            <a:r>
              <a:rPr lang="lv-LV" sz="2800" b="1" dirty="0"/>
              <a:t> </a:t>
            </a:r>
            <a:r>
              <a:rPr lang="lv-LV" sz="2800" b="1" dirty="0" err="1"/>
              <a:t>team</a:t>
            </a:r>
            <a:endParaRPr lang="lv-LV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410F24-CD79-4F0E-AF57-F30AF1666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156" y="-19209"/>
            <a:ext cx="6895486" cy="1640336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6BA2906-C1D4-4B12-BB7E-48014096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938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FAF3F626-8B5B-4FD4-9622-238FAAC2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2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.JPG">
            <a:extLst>
              <a:ext uri="{FF2B5EF4-FFF2-40B4-BE49-F238E27FC236}">
                <a16:creationId xmlns:a16="http://schemas.microsoft.com/office/drawing/2014/main" id="{C3815562-BD04-481F-98DF-D60260B78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70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2B937B6C-D7DF-40E9-84B5-50521A9B4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3938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85A596D-D4C3-4BF8-B888-DE0D0F7F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2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ogo.JPG">
            <a:extLst>
              <a:ext uri="{FF2B5EF4-FFF2-40B4-BE49-F238E27FC236}">
                <a16:creationId xmlns:a16="http://schemas.microsoft.com/office/drawing/2014/main" id="{506856C2-252E-44CC-98D0-892701E41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70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3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3B34-61C9-4AC1-A17F-16B72393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179" y="764373"/>
            <a:ext cx="9533021" cy="1293028"/>
          </a:xfrm>
        </p:spPr>
        <p:txBody>
          <a:bodyPr/>
          <a:lstStyle/>
          <a:p>
            <a:r>
              <a:rPr lang="en-US" dirty="0"/>
              <a:t>The early bird catches the worm.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0CB63-744D-40D8-A757-E83B823B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9156032" cy="1547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4000" b="1" i="1" dirty="0">
                <a:solidFill>
                  <a:srgbClr val="002060"/>
                </a:solidFill>
              </a:rPr>
              <a:t>Kas agri ceļas, tam Dievs dod.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39B85-2A33-4EDC-8985-3323A2D1E9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51" y="3344779"/>
            <a:ext cx="5314733" cy="2843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684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24DE-9B92-4DA3-A714-6880BB308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764373"/>
            <a:ext cx="9545053" cy="1293028"/>
          </a:xfrm>
        </p:spPr>
        <p:txBody>
          <a:bodyPr/>
          <a:lstStyle/>
          <a:p>
            <a:r>
              <a:rPr lang="lv-LV" dirty="0"/>
              <a:t>No </a:t>
            </a:r>
            <a:r>
              <a:rPr lang="lv-LV" dirty="0" err="1"/>
              <a:t>pain</a:t>
            </a:r>
            <a:r>
              <a:rPr lang="lv-LV" dirty="0"/>
              <a:t>, no </a:t>
            </a:r>
            <a:r>
              <a:rPr lang="lv-LV" dirty="0" err="1"/>
              <a:t>gain</a:t>
            </a:r>
            <a:r>
              <a:rPr lang="lv-LV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42D58-09C8-4EDE-9921-899F0B97A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4000" b="1" i="1" dirty="0">
                <a:solidFill>
                  <a:srgbClr val="002060"/>
                </a:solidFill>
              </a:rPr>
              <a:t>Kas darbu strādā, par to darbs gādā</a:t>
            </a:r>
            <a:r>
              <a:rPr lang="lv-LV" sz="4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8F62B-47B4-4340-BC45-71F1F0889F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95" y="3429000"/>
            <a:ext cx="6248300" cy="292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422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1BD8-B59D-4B50-B35D-9C4BF22C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764373"/>
            <a:ext cx="11073063" cy="1293028"/>
          </a:xfrm>
        </p:spPr>
        <p:txBody>
          <a:bodyPr/>
          <a:lstStyle/>
          <a:p>
            <a:r>
              <a:rPr lang="en-US" dirty="0"/>
              <a:t>Never look a gift horse in the mouth</a:t>
            </a:r>
            <a:r>
              <a:rPr lang="lv-LV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FF12D-C473-4855-8038-98E5D3BCB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4000" b="1" i="1" dirty="0">
                <a:solidFill>
                  <a:srgbClr val="002060"/>
                </a:solidFill>
              </a:rPr>
              <a:t>Dāvātam zirgam zobos neskatās.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743CF-A0F8-4FB9-917A-FD197DBB3C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79" y="2923674"/>
            <a:ext cx="3609474" cy="370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93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A19E-7EF1-4F64-B4A3-F0BDF0F9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16" y="764373"/>
            <a:ext cx="9099884" cy="1293028"/>
          </a:xfrm>
        </p:spPr>
        <p:txBody>
          <a:bodyPr/>
          <a:lstStyle/>
          <a:p>
            <a:r>
              <a:rPr lang="lv-LV" dirty="0" err="1"/>
              <a:t>Better</a:t>
            </a:r>
            <a:r>
              <a:rPr lang="lv-LV" dirty="0"/>
              <a:t> </a:t>
            </a:r>
            <a:r>
              <a:rPr lang="lv-LV" dirty="0" err="1"/>
              <a:t>late</a:t>
            </a:r>
            <a:r>
              <a:rPr lang="lv-LV" dirty="0"/>
              <a:t> </a:t>
            </a:r>
            <a:r>
              <a:rPr lang="lv-LV" dirty="0" err="1"/>
              <a:t>than</a:t>
            </a:r>
            <a:r>
              <a:rPr lang="lv-LV" dirty="0"/>
              <a:t> never.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BD7D-EBFE-4914-B32E-F6856E2AF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4400" b="1" i="1" dirty="0">
                <a:solidFill>
                  <a:srgbClr val="002060"/>
                </a:solidFill>
              </a:rPr>
              <a:t>Labāk vēlāk nekā nekad.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91314-D07C-48D0-8F7E-F287BCDE4F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46" y="2727960"/>
            <a:ext cx="6122570" cy="402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503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64B1-B47D-4D7E-ADCA-A0250BB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53" y="764373"/>
            <a:ext cx="10724147" cy="1293028"/>
          </a:xfrm>
        </p:spPr>
        <p:txBody>
          <a:bodyPr/>
          <a:lstStyle/>
          <a:p>
            <a:r>
              <a:rPr lang="en-US" dirty="0"/>
              <a:t>Where there’s a will, there’s a way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30800-9A8F-4B57-B85D-04F549205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4400" b="1" i="1" dirty="0">
                <a:solidFill>
                  <a:srgbClr val="002060"/>
                </a:solidFill>
              </a:rPr>
              <a:t>Ja gribēsi, tad varēsi.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60B46-0EAA-4DE9-AE60-46BA26B48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126" y="2961134"/>
            <a:ext cx="4912895" cy="388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769913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</TotalTime>
  <Words>72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Proverbs</vt:lpstr>
      <vt:lpstr>The early bird catches the worm.</vt:lpstr>
      <vt:lpstr>No pain, no gain.</vt:lpstr>
      <vt:lpstr>Never look a gift horse in the mouth. </vt:lpstr>
      <vt:lpstr>Better late than never.</vt:lpstr>
      <vt:lpstr>Where there’s a will, there’s a 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Proverbs</dc:title>
  <dc:creator>Olga Krukovska</dc:creator>
  <cp:lastModifiedBy>Olga Krukovska</cp:lastModifiedBy>
  <cp:revision>2</cp:revision>
  <dcterms:created xsi:type="dcterms:W3CDTF">2020-01-21T11:07:32Z</dcterms:created>
  <dcterms:modified xsi:type="dcterms:W3CDTF">2020-01-24T07:41:58Z</dcterms:modified>
</cp:coreProperties>
</file>