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6" r:id="rId4"/>
    <p:sldId id="257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2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8C0C36-2A2A-4DE5-9716-CFE7523503C7}" type="doc">
      <dgm:prSet loTypeId="urn:microsoft.com/office/officeart/2005/8/layout/matrix2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DB7839C-C8B3-42BD-8B1E-5FF391DD8A52}">
      <dgm:prSet custT="1"/>
      <dgm:spPr/>
      <dgm:t>
        <a:bodyPr/>
        <a:lstStyle/>
        <a:p>
          <a:r>
            <a:rPr lang="es-ES" sz="2400"/>
            <a:t>Spanish is a </a:t>
          </a:r>
          <a:r>
            <a:rPr lang="es-ES" sz="2400" b="1"/>
            <a:t>romance language</a:t>
          </a:r>
          <a:r>
            <a:rPr lang="es-ES" sz="2400"/>
            <a:t>. It comes from Latin.</a:t>
          </a:r>
          <a:endParaRPr lang="en-US" sz="2400"/>
        </a:p>
      </dgm:t>
    </dgm:pt>
    <dgm:pt modelId="{E58FFE47-6C37-404C-BBEB-E7C836AA64B4}" type="parTrans" cxnId="{E7F86D64-1C37-4FCD-89D1-071883A900BF}">
      <dgm:prSet/>
      <dgm:spPr/>
      <dgm:t>
        <a:bodyPr/>
        <a:lstStyle/>
        <a:p>
          <a:endParaRPr lang="en-US" sz="2400"/>
        </a:p>
      </dgm:t>
    </dgm:pt>
    <dgm:pt modelId="{641728A4-0A50-4114-9981-6720EC48EC36}" type="sibTrans" cxnId="{E7F86D64-1C37-4FCD-89D1-071883A900BF}">
      <dgm:prSet/>
      <dgm:spPr/>
      <dgm:t>
        <a:bodyPr/>
        <a:lstStyle/>
        <a:p>
          <a:endParaRPr lang="en-US" sz="2400"/>
        </a:p>
      </dgm:t>
    </dgm:pt>
    <dgm:pt modelId="{B0FD25B3-8C3D-475D-A1A6-DB69A405E1DC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s-ES" sz="2400" b="1" dirty="0" err="1"/>
            <a:t>Romans</a:t>
          </a:r>
          <a:r>
            <a:rPr lang="es-ES" sz="2400" b="1" dirty="0"/>
            <a:t> </a:t>
          </a:r>
          <a:r>
            <a:rPr lang="es-ES" sz="2400" dirty="0" err="1"/>
            <a:t>brought</a:t>
          </a:r>
          <a:r>
            <a:rPr lang="es-ES" sz="2400" dirty="0"/>
            <a:t> </a:t>
          </a:r>
          <a:r>
            <a:rPr lang="es-ES" sz="2400" dirty="0" err="1"/>
            <a:t>the</a:t>
          </a:r>
          <a:r>
            <a:rPr lang="es-ES" sz="2400" dirty="0"/>
            <a:t> </a:t>
          </a:r>
          <a:r>
            <a:rPr lang="es-ES" sz="2400" dirty="0" err="1"/>
            <a:t>language</a:t>
          </a:r>
          <a:r>
            <a:rPr lang="es-ES" sz="2400" dirty="0"/>
            <a:t> </a:t>
          </a:r>
          <a:r>
            <a:rPr lang="es-ES" sz="2400" dirty="0" err="1"/>
            <a:t>to</a:t>
          </a:r>
          <a:r>
            <a:rPr lang="es-ES" sz="2400" dirty="0"/>
            <a:t> </a:t>
          </a:r>
          <a:r>
            <a:rPr lang="es-ES" sz="2400" dirty="0" err="1"/>
            <a:t>Spain</a:t>
          </a:r>
          <a:r>
            <a:rPr lang="es-ES" sz="2400" dirty="0"/>
            <a:t>.</a:t>
          </a:r>
          <a:endParaRPr lang="en-US" sz="2400" dirty="0"/>
        </a:p>
      </dgm:t>
    </dgm:pt>
    <dgm:pt modelId="{115A67AA-2BD8-4E51-88A7-F85B2C4103B0}" type="parTrans" cxnId="{779D534D-BB71-42A3-BB65-1264E896B3A3}">
      <dgm:prSet/>
      <dgm:spPr/>
      <dgm:t>
        <a:bodyPr/>
        <a:lstStyle/>
        <a:p>
          <a:endParaRPr lang="en-US" sz="2400"/>
        </a:p>
      </dgm:t>
    </dgm:pt>
    <dgm:pt modelId="{EA7EA5B8-A2BF-4A42-90D3-BD2EECC277E9}" type="sibTrans" cxnId="{779D534D-BB71-42A3-BB65-1264E896B3A3}">
      <dgm:prSet/>
      <dgm:spPr/>
      <dgm:t>
        <a:bodyPr/>
        <a:lstStyle/>
        <a:p>
          <a:endParaRPr lang="en-US" sz="2400"/>
        </a:p>
      </dgm:t>
    </dgm:pt>
    <dgm:pt modelId="{A3372270-82EF-4681-A7C3-B99700FA7D66}">
      <dgm:prSet custT="1"/>
      <dgm:spPr>
        <a:solidFill>
          <a:schemeClr val="accent6"/>
        </a:solidFill>
      </dgm:spPr>
      <dgm:t>
        <a:bodyPr/>
        <a:lstStyle/>
        <a:p>
          <a:r>
            <a:rPr lang="es-ES" sz="2400" dirty="0" err="1"/>
            <a:t>It</a:t>
          </a:r>
          <a:r>
            <a:rPr lang="es-ES" sz="2400" dirty="0"/>
            <a:t> </a:t>
          </a:r>
          <a:r>
            <a:rPr lang="es-ES" sz="2400" dirty="0" err="1"/>
            <a:t>also</a:t>
          </a:r>
          <a:r>
            <a:rPr lang="es-ES" sz="2400" dirty="0"/>
            <a:t> has </a:t>
          </a:r>
          <a:r>
            <a:rPr lang="es-ES" sz="2400" dirty="0" err="1"/>
            <a:t>influence</a:t>
          </a:r>
          <a:r>
            <a:rPr lang="es-ES" sz="2400" dirty="0"/>
            <a:t> </a:t>
          </a:r>
          <a:r>
            <a:rPr lang="es-ES" sz="2400" dirty="0" err="1"/>
            <a:t>from</a:t>
          </a:r>
          <a:r>
            <a:rPr lang="es-ES" sz="2400" dirty="0"/>
            <a:t> </a:t>
          </a:r>
          <a:r>
            <a:rPr lang="es-ES" sz="2400" b="1" dirty="0" err="1"/>
            <a:t>Germanic</a:t>
          </a:r>
          <a:r>
            <a:rPr lang="es-ES" sz="2400" b="1" dirty="0"/>
            <a:t> </a:t>
          </a:r>
          <a:r>
            <a:rPr lang="es-ES" sz="2400" dirty="0" err="1"/>
            <a:t>languages</a:t>
          </a:r>
          <a:r>
            <a:rPr lang="es-ES" sz="2400" dirty="0"/>
            <a:t> and </a:t>
          </a:r>
          <a:r>
            <a:rPr lang="es-ES" sz="2400" b="1" dirty="0" err="1"/>
            <a:t>Arabic</a:t>
          </a:r>
          <a:r>
            <a:rPr lang="es-ES" sz="2400" dirty="0"/>
            <a:t>.</a:t>
          </a:r>
          <a:endParaRPr lang="en-US" sz="2400" dirty="0"/>
        </a:p>
      </dgm:t>
    </dgm:pt>
    <dgm:pt modelId="{B897E1E5-690F-4786-91DD-95D6909EC471}" type="parTrans" cxnId="{A9BFC04A-EF78-45F6-8CA1-1F2B33176700}">
      <dgm:prSet/>
      <dgm:spPr/>
      <dgm:t>
        <a:bodyPr/>
        <a:lstStyle/>
        <a:p>
          <a:endParaRPr lang="en-US" sz="2400"/>
        </a:p>
      </dgm:t>
    </dgm:pt>
    <dgm:pt modelId="{CCEC1594-A0FE-46D1-A80F-2A7C603B7889}" type="sibTrans" cxnId="{A9BFC04A-EF78-45F6-8CA1-1F2B33176700}">
      <dgm:prSet/>
      <dgm:spPr/>
      <dgm:t>
        <a:bodyPr/>
        <a:lstStyle/>
        <a:p>
          <a:endParaRPr lang="en-US" sz="2400"/>
        </a:p>
      </dgm:t>
    </dgm:pt>
    <dgm:pt modelId="{88F26FB5-1D94-4CF3-89E0-62EAA48EE575}">
      <dgm:prSet custT="1"/>
      <dgm:spPr/>
      <dgm:t>
        <a:bodyPr/>
        <a:lstStyle/>
        <a:p>
          <a:r>
            <a:rPr lang="es-ES" sz="2200" dirty="0"/>
            <a:t>4 </a:t>
          </a:r>
          <a:r>
            <a:rPr lang="es-ES" sz="2200" dirty="0" err="1"/>
            <a:t>official</a:t>
          </a:r>
          <a:r>
            <a:rPr lang="es-ES" sz="2200" dirty="0"/>
            <a:t> </a:t>
          </a:r>
          <a:r>
            <a:rPr lang="es-ES" sz="2200" dirty="0" err="1"/>
            <a:t>languages</a:t>
          </a:r>
          <a:r>
            <a:rPr lang="es-ES" sz="2200" dirty="0"/>
            <a:t> in </a:t>
          </a:r>
          <a:r>
            <a:rPr lang="es-ES" sz="2200" dirty="0" err="1"/>
            <a:t>Spain</a:t>
          </a:r>
          <a:r>
            <a:rPr lang="es-ES" sz="2200" dirty="0"/>
            <a:t>: </a:t>
          </a:r>
          <a:r>
            <a:rPr lang="es-ES" sz="2200" dirty="0" err="1"/>
            <a:t>Spanish</a:t>
          </a:r>
          <a:r>
            <a:rPr lang="es-ES" sz="2200" dirty="0"/>
            <a:t>, </a:t>
          </a:r>
          <a:r>
            <a:rPr lang="es-ES" sz="2200" dirty="0" err="1"/>
            <a:t>Galician</a:t>
          </a:r>
          <a:r>
            <a:rPr lang="es-ES" sz="2200" dirty="0"/>
            <a:t>, </a:t>
          </a:r>
          <a:r>
            <a:rPr lang="es-ES" sz="2200" dirty="0" err="1"/>
            <a:t>Basque</a:t>
          </a:r>
          <a:r>
            <a:rPr lang="es-ES" sz="2200" dirty="0"/>
            <a:t> and </a:t>
          </a:r>
          <a:r>
            <a:rPr lang="es-ES" sz="2200" dirty="0" err="1"/>
            <a:t>Catalan</a:t>
          </a:r>
          <a:r>
            <a:rPr lang="es-ES" sz="2200" dirty="0"/>
            <a:t>.</a:t>
          </a:r>
          <a:endParaRPr lang="en-US" sz="2200" dirty="0"/>
        </a:p>
      </dgm:t>
    </dgm:pt>
    <dgm:pt modelId="{0A998B8A-5D0F-4FAA-9995-2A095280B3F0}" type="parTrans" cxnId="{A11EFB9A-2643-4C89-B46C-4EDA626371AC}">
      <dgm:prSet/>
      <dgm:spPr/>
      <dgm:t>
        <a:bodyPr/>
        <a:lstStyle/>
        <a:p>
          <a:endParaRPr lang="en-US" sz="2400"/>
        </a:p>
      </dgm:t>
    </dgm:pt>
    <dgm:pt modelId="{5290C760-3D9D-4F29-AC8D-3E7FB6018D86}" type="sibTrans" cxnId="{A11EFB9A-2643-4C89-B46C-4EDA626371AC}">
      <dgm:prSet/>
      <dgm:spPr/>
      <dgm:t>
        <a:bodyPr/>
        <a:lstStyle/>
        <a:p>
          <a:endParaRPr lang="en-US" sz="2400"/>
        </a:p>
      </dgm:t>
    </dgm:pt>
    <dgm:pt modelId="{75479755-3107-4612-A27F-37313CB53DF6}" type="pres">
      <dgm:prSet presAssocID="{A48C0C36-2A2A-4DE5-9716-CFE7523503C7}" presName="matrix" presStyleCnt="0">
        <dgm:presLayoutVars>
          <dgm:chMax val="1"/>
          <dgm:dir/>
          <dgm:resizeHandles val="exact"/>
        </dgm:presLayoutVars>
      </dgm:prSet>
      <dgm:spPr/>
    </dgm:pt>
    <dgm:pt modelId="{A3295827-484B-4BCB-A119-61DC629ABCFF}" type="pres">
      <dgm:prSet presAssocID="{A48C0C36-2A2A-4DE5-9716-CFE7523503C7}" presName="axisShape" presStyleLbl="bgShp" presStyleIdx="0" presStyleCnt="1"/>
      <dgm:spPr/>
    </dgm:pt>
    <dgm:pt modelId="{5082703E-2816-4634-994E-F08FEA32EBD5}" type="pres">
      <dgm:prSet presAssocID="{A48C0C36-2A2A-4DE5-9716-CFE7523503C7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D16791E-2C41-4553-B453-1C9D53AFC966}" type="pres">
      <dgm:prSet presAssocID="{A48C0C36-2A2A-4DE5-9716-CFE7523503C7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B3BEB08-4824-4521-9A36-DE02DEA09C8C}" type="pres">
      <dgm:prSet presAssocID="{A48C0C36-2A2A-4DE5-9716-CFE7523503C7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B462874-E714-4B50-B7CD-79EF657CFE3F}" type="pres">
      <dgm:prSet presAssocID="{A48C0C36-2A2A-4DE5-9716-CFE7523503C7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E266D1B-BB7D-46F4-9AD9-31585EE25079}" type="presOf" srcId="{A3372270-82EF-4681-A7C3-B99700FA7D66}" destId="{2B3BEB08-4824-4521-9A36-DE02DEA09C8C}" srcOrd="0" destOrd="0" presId="urn:microsoft.com/office/officeart/2005/8/layout/matrix2"/>
    <dgm:cxn modelId="{E7F86D64-1C37-4FCD-89D1-071883A900BF}" srcId="{A48C0C36-2A2A-4DE5-9716-CFE7523503C7}" destId="{EDB7839C-C8B3-42BD-8B1E-5FF391DD8A52}" srcOrd="0" destOrd="0" parTransId="{E58FFE47-6C37-404C-BBEB-E7C836AA64B4}" sibTransId="{641728A4-0A50-4114-9981-6720EC48EC36}"/>
    <dgm:cxn modelId="{A9BFC04A-EF78-45F6-8CA1-1F2B33176700}" srcId="{A48C0C36-2A2A-4DE5-9716-CFE7523503C7}" destId="{A3372270-82EF-4681-A7C3-B99700FA7D66}" srcOrd="2" destOrd="0" parTransId="{B897E1E5-690F-4786-91DD-95D6909EC471}" sibTransId="{CCEC1594-A0FE-46D1-A80F-2A7C603B7889}"/>
    <dgm:cxn modelId="{779D534D-BB71-42A3-BB65-1264E896B3A3}" srcId="{A48C0C36-2A2A-4DE5-9716-CFE7523503C7}" destId="{B0FD25B3-8C3D-475D-A1A6-DB69A405E1DC}" srcOrd="1" destOrd="0" parTransId="{115A67AA-2BD8-4E51-88A7-F85B2C4103B0}" sibTransId="{EA7EA5B8-A2BF-4A42-90D3-BD2EECC277E9}"/>
    <dgm:cxn modelId="{3F26856F-4952-48BE-AE77-7CA9F87E9F45}" type="presOf" srcId="{88F26FB5-1D94-4CF3-89E0-62EAA48EE575}" destId="{FB462874-E714-4B50-B7CD-79EF657CFE3F}" srcOrd="0" destOrd="0" presId="urn:microsoft.com/office/officeart/2005/8/layout/matrix2"/>
    <dgm:cxn modelId="{22FDB27A-022E-40CA-AD6B-DA1AB8BB5F85}" type="presOf" srcId="{EDB7839C-C8B3-42BD-8B1E-5FF391DD8A52}" destId="{5082703E-2816-4634-994E-F08FEA32EBD5}" srcOrd="0" destOrd="0" presId="urn:microsoft.com/office/officeart/2005/8/layout/matrix2"/>
    <dgm:cxn modelId="{41FA3F83-0705-464A-AB88-76DEFF2520FB}" type="presOf" srcId="{B0FD25B3-8C3D-475D-A1A6-DB69A405E1DC}" destId="{CD16791E-2C41-4553-B453-1C9D53AFC966}" srcOrd="0" destOrd="0" presId="urn:microsoft.com/office/officeart/2005/8/layout/matrix2"/>
    <dgm:cxn modelId="{A11EFB9A-2643-4C89-B46C-4EDA626371AC}" srcId="{A48C0C36-2A2A-4DE5-9716-CFE7523503C7}" destId="{88F26FB5-1D94-4CF3-89E0-62EAA48EE575}" srcOrd="3" destOrd="0" parTransId="{0A998B8A-5D0F-4FAA-9995-2A095280B3F0}" sibTransId="{5290C760-3D9D-4F29-AC8D-3E7FB6018D86}"/>
    <dgm:cxn modelId="{F2AB55DE-264F-407B-8F85-A92BA5803B98}" type="presOf" srcId="{A48C0C36-2A2A-4DE5-9716-CFE7523503C7}" destId="{75479755-3107-4612-A27F-37313CB53DF6}" srcOrd="0" destOrd="0" presId="urn:microsoft.com/office/officeart/2005/8/layout/matrix2"/>
    <dgm:cxn modelId="{718EF3A1-46A3-412B-8151-D4C57E269BC2}" type="presParOf" srcId="{75479755-3107-4612-A27F-37313CB53DF6}" destId="{A3295827-484B-4BCB-A119-61DC629ABCFF}" srcOrd="0" destOrd="0" presId="urn:microsoft.com/office/officeart/2005/8/layout/matrix2"/>
    <dgm:cxn modelId="{3D817407-8145-4BF5-829B-FF9E3CFCF8FA}" type="presParOf" srcId="{75479755-3107-4612-A27F-37313CB53DF6}" destId="{5082703E-2816-4634-994E-F08FEA32EBD5}" srcOrd="1" destOrd="0" presId="urn:microsoft.com/office/officeart/2005/8/layout/matrix2"/>
    <dgm:cxn modelId="{D4744F47-6567-45AD-9F41-14B32AB488E6}" type="presParOf" srcId="{75479755-3107-4612-A27F-37313CB53DF6}" destId="{CD16791E-2C41-4553-B453-1C9D53AFC966}" srcOrd="2" destOrd="0" presId="urn:microsoft.com/office/officeart/2005/8/layout/matrix2"/>
    <dgm:cxn modelId="{95D37A76-B500-4C6C-B01B-27370A2C8C04}" type="presParOf" srcId="{75479755-3107-4612-A27F-37313CB53DF6}" destId="{2B3BEB08-4824-4521-9A36-DE02DEA09C8C}" srcOrd="3" destOrd="0" presId="urn:microsoft.com/office/officeart/2005/8/layout/matrix2"/>
    <dgm:cxn modelId="{1961AB0A-4B89-4B1A-92F1-51910EE642F6}" type="presParOf" srcId="{75479755-3107-4612-A27F-37313CB53DF6}" destId="{FB462874-E714-4B50-B7CD-79EF657CFE3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95827-484B-4BCB-A119-61DC629ABCFF}">
      <dsp:nvSpPr>
        <dsp:cNvPr id="0" name=""/>
        <dsp:cNvSpPr/>
      </dsp:nvSpPr>
      <dsp:spPr>
        <a:xfrm>
          <a:off x="258762" y="0"/>
          <a:ext cx="5572125" cy="557212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82703E-2816-4634-994E-F08FEA32EBD5}">
      <dsp:nvSpPr>
        <dsp:cNvPr id="0" name=""/>
        <dsp:cNvSpPr/>
      </dsp:nvSpPr>
      <dsp:spPr>
        <a:xfrm>
          <a:off x="620950" y="362188"/>
          <a:ext cx="2228850" cy="22288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Spanish is a </a:t>
          </a:r>
          <a:r>
            <a:rPr lang="es-ES" sz="2400" b="1" kern="1200"/>
            <a:t>romance language</a:t>
          </a:r>
          <a:r>
            <a:rPr lang="es-ES" sz="2400" kern="1200"/>
            <a:t>. It comes from Latin.</a:t>
          </a:r>
          <a:endParaRPr lang="en-US" sz="2400" kern="1200"/>
        </a:p>
      </dsp:txBody>
      <dsp:txXfrm>
        <a:off x="729753" y="470991"/>
        <a:ext cx="2011244" cy="2011244"/>
      </dsp:txXfrm>
    </dsp:sp>
    <dsp:sp modelId="{CD16791E-2C41-4553-B453-1C9D53AFC966}">
      <dsp:nvSpPr>
        <dsp:cNvPr id="0" name=""/>
        <dsp:cNvSpPr/>
      </dsp:nvSpPr>
      <dsp:spPr>
        <a:xfrm>
          <a:off x="3239849" y="362188"/>
          <a:ext cx="2228850" cy="2228850"/>
        </a:xfrm>
        <a:prstGeom prst="round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 err="1"/>
            <a:t>Romans</a:t>
          </a:r>
          <a:r>
            <a:rPr lang="es-ES" sz="2400" b="1" kern="1200" dirty="0"/>
            <a:t> </a:t>
          </a:r>
          <a:r>
            <a:rPr lang="es-ES" sz="2400" kern="1200" dirty="0" err="1"/>
            <a:t>brought</a:t>
          </a:r>
          <a:r>
            <a:rPr lang="es-ES" sz="2400" kern="1200" dirty="0"/>
            <a:t> </a:t>
          </a:r>
          <a:r>
            <a:rPr lang="es-ES" sz="2400" kern="1200" dirty="0" err="1"/>
            <a:t>the</a:t>
          </a:r>
          <a:r>
            <a:rPr lang="es-ES" sz="2400" kern="1200" dirty="0"/>
            <a:t> </a:t>
          </a:r>
          <a:r>
            <a:rPr lang="es-ES" sz="2400" kern="1200" dirty="0" err="1"/>
            <a:t>language</a:t>
          </a:r>
          <a:r>
            <a:rPr lang="es-ES" sz="2400" kern="1200" dirty="0"/>
            <a:t> </a:t>
          </a:r>
          <a:r>
            <a:rPr lang="es-ES" sz="2400" kern="1200" dirty="0" err="1"/>
            <a:t>to</a:t>
          </a:r>
          <a:r>
            <a:rPr lang="es-ES" sz="2400" kern="1200" dirty="0"/>
            <a:t> </a:t>
          </a:r>
          <a:r>
            <a:rPr lang="es-ES" sz="2400" kern="1200" dirty="0" err="1"/>
            <a:t>Spain</a:t>
          </a:r>
          <a:r>
            <a:rPr lang="es-ES" sz="2400" kern="1200" dirty="0"/>
            <a:t>.</a:t>
          </a:r>
          <a:endParaRPr lang="en-US" sz="2400" kern="1200" dirty="0"/>
        </a:p>
      </dsp:txBody>
      <dsp:txXfrm>
        <a:off x="3348652" y="470991"/>
        <a:ext cx="2011244" cy="2011244"/>
      </dsp:txXfrm>
    </dsp:sp>
    <dsp:sp modelId="{2B3BEB08-4824-4521-9A36-DE02DEA09C8C}">
      <dsp:nvSpPr>
        <dsp:cNvPr id="0" name=""/>
        <dsp:cNvSpPr/>
      </dsp:nvSpPr>
      <dsp:spPr>
        <a:xfrm>
          <a:off x="620950" y="2981086"/>
          <a:ext cx="2228850" cy="222885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 err="1"/>
            <a:t>It</a:t>
          </a:r>
          <a:r>
            <a:rPr lang="es-ES" sz="2400" kern="1200" dirty="0"/>
            <a:t> </a:t>
          </a:r>
          <a:r>
            <a:rPr lang="es-ES" sz="2400" kern="1200" dirty="0" err="1"/>
            <a:t>also</a:t>
          </a:r>
          <a:r>
            <a:rPr lang="es-ES" sz="2400" kern="1200" dirty="0"/>
            <a:t> has </a:t>
          </a:r>
          <a:r>
            <a:rPr lang="es-ES" sz="2400" kern="1200" dirty="0" err="1"/>
            <a:t>influence</a:t>
          </a:r>
          <a:r>
            <a:rPr lang="es-ES" sz="2400" kern="1200" dirty="0"/>
            <a:t> </a:t>
          </a:r>
          <a:r>
            <a:rPr lang="es-ES" sz="2400" kern="1200" dirty="0" err="1"/>
            <a:t>from</a:t>
          </a:r>
          <a:r>
            <a:rPr lang="es-ES" sz="2400" kern="1200" dirty="0"/>
            <a:t> </a:t>
          </a:r>
          <a:r>
            <a:rPr lang="es-ES" sz="2400" b="1" kern="1200" dirty="0" err="1"/>
            <a:t>Germanic</a:t>
          </a:r>
          <a:r>
            <a:rPr lang="es-ES" sz="2400" b="1" kern="1200" dirty="0"/>
            <a:t> </a:t>
          </a:r>
          <a:r>
            <a:rPr lang="es-ES" sz="2400" kern="1200" dirty="0" err="1"/>
            <a:t>languages</a:t>
          </a:r>
          <a:r>
            <a:rPr lang="es-ES" sz="2400" kern="1200" dirty="0"/>
            <a:t> and </a:t>
          </a:r>
          <a:r>
            <a:rPr lang="es-ES" sz="2400" b="1" kern="1200" dirty="0" err="1"/>
            <a:t>Arabic</a:t>
          </a:r>
          <a:r>
            <a:rPr lang="es-ES" sz="2400" kern="1200" dirty="0"/>
            <a:t>.</a:t>
          </a:r>
          <a:endParaRPr lang="en-US" sz="2400" kern="1200" dirty="0"/>
        </a:p>
      </dsp:txBody>
      <dsp:txXfrm>
        <a:off x="729753" y="3089889"/>
        <a:ext cx="2011244" cy="2011244"/>
      </dsp:txXfrm>
    </dsp:sp>
    <dsp:sp modelId="{FB462874-E714-4B50-B7CD-79EF657CFE3F}">
      <dsp:nvSpPr>
        <dsp:cNvPr id="0" name=""/>
        <dsp:cNvSpPr/>
      </dsp:nvSpPr>
      <dsp:spPr>
        <a:xfrm>
          <a:off x="3239849" y="2981086"/>
          <a:ext cx="2228850" cy="22288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4 </a:t>
          </a:r>
          <a:r>
            <a:rPr lang="es-ES" sz="2200" kern="1200" dirty="0" err="1"/>
            <a:t>official</a:t>
          </a:r>
          <a:r>
            <a:rPr lang="es-ES" sz="2200" kern="1200" dirty="0"/>
            <a:t> </a:t>
          </a:r>
          <a:r>
            <a:rPr lang="es-ES" sz="2200" kern="1200" dirty="0" err="1"/>
            <a:t>languages</a:t>
          </a:r>
          <a:r>
            <a:rPr lang="es-ES" sz="2200" kern="1200" dirty="0"/>
            <a:t> in </a:t>
          </a:r>
          <a:r>
            <a:rPr lang="es-ES" sz="2200" kern="1200" dirty="0" err="1"/>
            <a:t>Spain</a:t>
          </a:r>
          <a:r>
            <a:rPr lang="es-ES" sz="2200" kern="1200" dirty="0"/>
            <a:t>: </a:t>
          </a:r>
          <a:r>
            <a:rPr lang="es-ES" sz="2200" kern="1200" dirty="0" err="1"/>
            <a:t>Spanish</a:t>
          </a:r>
          <a:r>
            <a:rPr lang="es-ES" sz="2200" kern="1200" dirty="0"/>
            <a:t>, </a:t>
          </a:r>
          <a:r>
            <a:rPr lang="es-ES" sz="2200" kern="1200" dirty="0" err="1"/>
            <a:t>Galician</a:t>
          </a:r>
          <a:r>
            <a:rPr lang="es-ES" sz="2200" kern="1200" dirty="0"/>
            <a:t>, </a:t>
          </a:r>
          <a:r>
            <a:rPr lang="es-ES" sz="2200" kern="1200" dirty="0" err="1"/>
            <a:t>Basque</a:t>
          </a:r>
          <a:r>
            <a:rPr lang="es-ES" sz="2200" kern="1200" dirty="0"/>
            <a:t> and </a:t>
          </a:r>
          <a:r>
            <a:rPr lang="es-ES" sz="2200" kern="1200" dirty="0" err="1"/>
            <a:t>Catalan</a:t>
          </a:r>
          <a:r>
            <a:rPr lang="es-ES" sz="2200" kern="1200" dirty="0"/>
            <a:t>.</a:t>
          </a:r>
          <a:endParaRPr lang="en-US" sz="2200" kern="1200" dirty="0"/>
        </a:p>
      </dsp:txBody>
      <dsp:txXfrm>
        <a:off x="3348652" y="3089889"/>
        <a:ext cx="2011244" cy="2011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661163-B28F-4E50-A122-FC2BE8937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017AAA-4032-4DFC-8B70-86BDC4D22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3C84D9-5189-43F5-856A-E7A89CD0F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9479-E14D-48D5-B978-90F630898219}" type="datetimeFigureOut">
              <a:rPr lang="es-ES" smtClean="0"/>
              <a:t>10/03/2020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912D4A-57F9-44E0-A18D-0826EE0E7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631C82-2B35-47F5-8846-63B98DAD5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AE9A-7739-4824-B837-0D585F46CF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811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B1827C-65FE-464A-B868-FC668A49E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591F310-6BE4-4C51-8081-D1EEB155F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96A398-FB83-4029-91A3-CB8973AB1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9479-E14D-48D5-B978-90F630898219}" type="datetimeFigureOut">
              <a:rPr lang="es-ES" smtClean="0"/>
              <a:t>10/03/2020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F4D002-401F-4864-826D-F8EF5C8E9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FB7D5-8CC5-4182-9560-7418527B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AE9A-7739-4824-B837-0D585F46CF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488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8C0BE80-9D28-4EE7-849B-441CDA5C3A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4FCDEE-3790-4186-A887-691401C75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E2EBCD-3286-4ED6-A89C-BCC086EA1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9479-E14D-48D5-B978-90F630898219}" type="datetimeFigureOut">
              <a:rPr lang="es-ES" smtClean="0"/>
              <a:t>10/03/2020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4764A4-8FE6-4FD8-B7CB-EF5B2088A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3C1363-EF8B-4495-89AF-E31C775AA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AE9A-7739-4824-B837-0D585F46CF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696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887953-2DA0-472C-8219-D19FB101D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391047-C302-4521-8DB7-ADAC136BB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D5A20D-6C03-44A5-AEB6-77AF333AF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9479-E14D-48D5-B978-90F630898219}" type="datetimeFigureOut">
              <a:rPr lang="es-ES" smtClean="0"/>
              <a:t>10/03/2020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E0A389-9AB7-4515-9E76-FD3807013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D1C789-FC30-4556-91A2-6FAC1B0AB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AE9A-7739-4824-B837-0D585F46CF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840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C5AA70-498B-4319-955C-D09E658D3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359D1D-FE52-40F8-BFAA-D057B8CB2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72D85B-E853-4BD7-8647-CD5BD0D46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9479-E14D-48D5-B978-90F630898219}" type="datetimeFigureOut">
              <a:rPr lang="es-ES" smtClean="0"/>
              <a:t>10/03/2020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74E6C8-F113-4B92-95EE-9E9F5706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29C5BE-4FD5-450B-80A5-F9988B888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AE9A-7739-4824-B837-0D585F46CF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011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7A8EC6-D8C4-4FBD-B032-28E2054F8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8BA8B4-1B94-4EBD-A31A-7D763AE20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F61681-95FE-4190-B19D-4DDE46FAC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50973B-05FB-42BE-8076-2D0973034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9479-E14D-48D5-B978-90F630898219}" type="datetimeFigureOut">
              <a:rPr lang="es-ES" smtClean="0"/>
              <a:t>10/03/2020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C9E183-633F-46B7-8669-1601DB90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E89E57-0355-4812-94E3-61CB97FAC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AE9A-7739-4824-B837-0D585F46CF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260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A11BA6-3CAD-4353-9CEF-37C30DA0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DBEC79-FF4C-4F73-8E08-BA56DA3EB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D385A4E-DA55-4382-BA73-F2B14684C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09F243-0781-489B-B950-F583B79C03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5FF3005-FEE3-43FF-AC6E-973D111352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AA2B64B-3E53-4D64-997C-B5F5624A0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9479-E14D-48D5-B978-90F630898219}" type="datetimeFigureOut">
              <a:rPr lang="es-ES" smtClean="0"/>
              <a:t>10/03/2020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C3E308-50FA-4F4C-AFFA-651136BEA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03DB31F-0B34-4391-8699-8B7B0AC85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AE9A-7739-4824-B837-0D585F46CF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39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455058-150F-44AC-A6D9-4F5549C15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846E656-DBAE-4DC0-9AAA-F6C15F132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9479-E14D-48D5-B978-90F630898219}" type="datetimeFigureOut">
              <a:rPr lang="es-ES" smtClean="0"/>
              <a:t>10/03/2020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FD2E50-18BB-45FA-9A9C-CD873D159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07E355A-744D-4670-9480-56DC26743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AE9A-7739-4824-B837-0D585F46CF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3277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735914F-F08F-4511-8191-14AA6B1F6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9479-E14D-48D5-B978-90F630898219}" type="datetimeFigureOut">
              <a:rPr lang="es-ES" smtClean="0"/>
              <a:t>10/03/2020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478B5E0-DDED-4872-8E73-7EB46CFB9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9035528-965E-43E4-BA9F-12090E799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AE9A-7739-4824-B837-0D585F46CF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551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A22B98-7684-4ED0-AD0F-A5F66FC4C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56C7D9-1A12-4B64-B989-D4DDCC234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1B3561-898A-4C3A-80CE-7B945C025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B0FA0A-1585-4FEF-8277-42F27CCF1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9479-E14D-48D5-B978-90F630898219}" type="datetimeFigureOut">
              <a:rPr lang="es-ES" smtClean="0"/>
              <a:t>10/03/2020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417CF2-7394-4DEA-883E-6D6F26691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C7BFD6-2564-49E0-9719-850C63A50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AE9A-7739-4824-B837-0D585F46CF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1470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966A43-130D-4E0B-A87D-9C418372D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60371AA-55CE-4F95-AF8E-B19DA8ED88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813600-D6B0-4205-9E91-057088365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D00E13-36DA-4694-A4B1-D87C4BB2E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9479-E14D-48D5-B978-90F630898219}" type="datetimeFigureOut">
              <a:rPr lang="es-ES" smtClean="0"/>
              <a:t>10/03/2020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B3E4B2-0A4C-4A7D-B172-7A12A2569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703BA1-5445-4C80-A3B7-69F677D0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AE9A-7739-4824-B837-0D585F46CF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361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DED254E-98E4-4507-BAF9-507472A1E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7BA782-C393-4F4E-8C51-DF191F15C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AF38F5-29AC-46B5-A95D-7CFADFDBD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E9479-E14D-48D5-B978-90F630898219}" type="datetimeFigureOut">
              <a:rPr lang="es-ES" smtClean="0"/>
              <a:t>10/03/2020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B11779-C0DE-4FA4-9F26-FE33EBA94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57ABE1-45AA-4EC0-BD9B-81666E7CEA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3AE9A-7739-4824-B837-0D585F46CF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74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C6D9FCA-E2EE-4A7C-9687-2717AFD7B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4" y="311449"/>
            <a:ext cx="4332307" cy="6179552"/>
          </a:xfrm>
          <a:gradFill flip="none" rotWithShape="1">
            <a:gsLst>
              <a:gs pos="32000">
                <a:srgbClr val="C00000"/>
              </a:gs>
              <a:gs pos="75000">
                <a:srgbClr val="FFC000"/>
              </a:gs>
              <a:gs pos="100000">
                <a:srgbClr val="FF0000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The Spanish Language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F111804-C544-478E-A30E-7552E611166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6875" y="533400"/>
            <a:ext cx="5905500" cy="24336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61DA6A7-3538-4F21-98F7-FBF7B8B93A2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6875" y="3049588"/>
            <a:ext cx="5905500" cy="1979613"/>
          </a:xfrm>
          <a:prstGeom prst="rect">
            <a:avLst/>
          </a:prstGeom>
        </p:spPr>
      </p:pic>
      <p:pic>
        <p:nvPicPr>
          <p:cNvPr id="4" name="Imagen 3" descr="Image result for erasmus + logo">
            <a:extLst>
              <a:ext uri="{FF2B5EF4-FFF2-40B4-BE49-F238E27FC236}">
                <a16:creationId xmlns:a16="http://schemas.microsoft.com/office/drawing/2014/main" id="{5EE9F045-7B4C-400C-8BCD-1E0055D42BE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6875" y="5111750"/>
            <a:ext cx="59055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50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C6C370-8B36-49E2-A6E8-5C7C96FC5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654292" cy="6858000"/>
          </a:xfrm>
          <a:gradFill flip="none" rotWithShape="1">
            <a:gsLst>
              <a:gs pos="53000">
                <a:srgbClr val="EC2314"/>
              </a:gs>
              <a:gs pos="0">
                <a:srgbClr val="FFFF00"/>
              </a:gs>
            </a:gsLst>
            <a:lin ang="135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History of the language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uadroTexto 2">
            <a:extLst>
              <a:ext uri="{FF2B5EF4-FFF2-40B4-BE49-F238E27FC236}">
                <a16:creationId xmlns:a16="http://schemas.microsoft.com/office/drawing/2014/main" id="{7CBB4E4B-A50A-4246-AF30-0B9AEC2B07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2499648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2760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C6C370-8B36-49E2-A6E8-5C7C96FC5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538408" cy="842481"/>
          </a:xfrm>
          <a:gradFill flip="none" rotWithShape="1">
            <a:gsLst>
              <a:gs pos="48000">
                <a:srgbClr val="C00000"/>
              </a:gs>
              <a:gs pos="100000">
                <a:srgbClr val="FFFF00"/>
              </a:gs>
            </a:gsLst>
            <a:lin ang="135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u="sng" dirty="0"/>
              <a:t>Facts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74A59A-EC3C-4ABC-93C6-50C8982A77BD}"/>
              </a:ext>
            </a:extLst>
          </p:cNvPr>
          <p:cNvSpPr txBox="1"/>
          <p:nvPr/>
        </p:nvSpPr>
        <p:spPr>
          <a:xfrm>
            <a:off x="0" y="842481"/>
            <a:ext cx="4538408" cy="6015519"/>
          </a:xfrm>
          <a:prstGeom prst="rect">
            <a:avLst/>
          </a:prstGeom>
          <a:gradFill flip="none" rotWithShape="1">
            <a:gsLst>
              <a:gs pos="43000">
                <a:srgbClr val="C00000"/>
              </a:gs>
              <a:gs pos="0">
                <a:srgbClr val="FFC000"/>
              </a:gs>
            </a:gsLst>
            <a:lin ang="13500000" scaled="1"/>
            <a:tileRect/>
          </a:gradFill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Over 400 millions of native speakers of Spanish.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Official language in more than 20 countries.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Strongly influenced by Arabic.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The Royal Spanish Academy supervises the language.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Over 50 million people who speak Spanish in the USA. More people than in Spain.</a:t>
            </a:r>
          </a:p>
        </p:txBody>
      </p:sp>
      <p:sp>
        <p:nvSpPr>
          <p:cNvPr id="1028" name="Rectangle 70">
            <a:extLst>
              <a:ext uri="{FF2B5EF4-FFF2-40B4-BE49-F238E27FC236}">
                <a16:creationId xmlns:a16="http://schemas.microsoft.com/office/drawing/2014/main" id="{EBB6D9F6-3E47-45AD-8461-718A3C87E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8409" y="0"/>
            <a:ext cx="7653591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A3B16A00-A549-4B07-B8C2-4B3A966D9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321732"/>
            <a:ext cx="4111054" cy="3674848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4693EFE-4BE5-4E61-A389-5451ECFA5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463" y="1187350"/>
            <a:ext cx="3775899" cy="1935148"/>
          </a:xfrm>
          <a:prstGeom prst="rect">
            <a:avLst/>
          </a:prstGeom>
        </p:spPr>
      </p:pic>
      <p:sp>
        <p:nvSpPr>
          <p:cNvPr id="1030" name="Rectangle 74">
            <a:extLst>
              <a:ext uri="{FF2B5EF4-FFF2-40B4-BE49-F238E27FC236}">
                <a16:creationId xmlns:a16="http://schemas.microsoft.com/office/drawing/2014/main" id="{33B86BAE-87B4-4192-ABB2-627FFC965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21732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73936B9-A7AF-4A03-BF2E-8C441D0CE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9639" y="692443"/>
            <a:ext cx="2438503" cy="2281180"/>
          </a:xfrm>
          <a:prstGeom prst="rect">
            <a:avLst/>
          </a:prstGeom>
        </p:spPr>
      </p:pic>
      <p:sp>
        <p:nvSpPr>
          <p:cNvPr id="1031" name="Rectangle 76">
            <a:extLst>
              <a:ext uri="{FF2B5EF4-FFF2-40B4-BE49-F238E27FC236}">
                <a16:creationId xmlns:a16="http://schemas.microsoft.com/office/drawing/2014/main" id="{22BB4F03-4463-45CC-89A7-8E03412E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4155753"/>
            <a:ext cx="4111054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mage result for rae">
            <a:extLst>
              <a:ext uri="{FF2B5EF4-FFF2-40B4-BE49-F238E27FC236}">
                <a16:creationId xmlns:a16="http://schemas.microsoft.com/office/drawing/2014/main" id="{DF5C10A5-2CF0-4B4B-B71C-3A87E02FA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9463" y="4407114"/>
            <a:ext cx="3775899" cy="188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78">
            <a:extLst>
              <a:ext uri="{FF2B5EF4-FFF2-40B4-BE49-F238E27FC236}">
                <a16:creationId xmlns:a16="http://schemas.microsoft.com/office/drawing/2014/main" id="{80E1AEAE-1F52-4C29-925C-27738417E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509431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A6790A0-3C4B-49EE-ADBE-97A01449E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9639" y="4304674"/>
            <a:ext cx="2438503" cy="144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30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rgbClr val="C00000"/>
            </a:gs>
            <a:gs pos="8000">
              <a:srgbClr val="FFC00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C6C370-8B36-49E2-A6E8-5C7C96FC5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541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Most important words and phrases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B22EB62-764C-4136-9480-9EB1EE9BC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338429"/>
              </p:ext>
            </p:extLst>
          </p:nvPr>
        </p:nvGraphicFramePr>
        <p:xfrm>
          <a:off x="883578" y="1203229"/>
          <a:ext cx="10470222" cy="4408685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212422">
                  <a:extLst>
                    <a:ext uri="{9D8B030D-6E8A-4147-A177-3AD203B41FA5}">
                      <a16:colId xmlns:a16="http://schemas.microsoft.com/office/drawing/2014/main" val="239652192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666283989"/>
                    </a:ext>
                  </a:extLst>
                </a:gridCol>
              </a:tblGrid>
              <a:tr h="4034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</a:rPr>
                        <a:t>English</a:t>
                      </a:r>
                      <a:endParaRPr lang="es-ES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704" marR="133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Spanish</a:t>
                      </a:r>
                      <a:endParaRPr lang="es-E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704" marR="133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229558"/>
                  </a:ext>
                </a:extLst>
              </a:tr>
              <a:tr h="403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Hello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704" marR="133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u="none" dirty="0">
                          <a:solidFill>
                            <a:schemeClr val="tx1"/>
                          </a:solidFill>
                          <a:effectLst/>
                        </a:rPr>
                        <a:t>Hola</a:t>
                      </a:r>
                      <a:endParaRPr lang="es-ES" sz="24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704" marR="133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413490"/>
                  </a:ext>
                </a:extLst>
              </a:tr>
              <a:tr h="403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Good morning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704" marR="133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u="none" dirty="0">
                          <a:solidFill>
                            <a:schemeClr val="tx1"/>
                          </a:solidFill>
                          <a:effectLst/>
                        </a:rPr>
                        <a:t>Buenos </a:t>
                      </a:r>
                      <a:r>
                        <a:rPr lang="en-US" sz="2400" u="none" dirty="0" err="1">
                          <a:solidFill>
                            <a:schemeClr val="tx1"/>
                          </a:solidFill>
                          <a:effectLst/>
                        </a:rPr>
                        <a:t>días</a:t>
                      </a:r>
                      <a:endParaRPr lang="es-ES" sz="24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704" marR="133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35163"/>
                  </a:ext>
                </a:extLst>
              </a:tr>
              <a:tr h="403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Good afternoon/Good evening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704" marR="133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u="none" dirty="0" err="1">
                          <a:solidFill>
                            <a:schemeClr val="tx1"/>
                          </a:solidFill>
                          <a:effectLst/>
                        </a:rPr>
                        <a:t>Buenas</a:t>
                      </a:r>
                      <a:r>
                        <a:rPr lang="en-US" sz="2400" u="non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u="none" dirty="0" err="1">
                          <a:solidFill>
                            <a:schemeClr val="tx1"/>
                          </a:solidFill>
                          <a:effectLst/>
                        </a:rPr>
                        <a:t>tardes</a:t>
                      </a:r>
                      <a:endParaRPr lang="es-ES" sz="24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704" marR="133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520343"/>
                  </a:ext>
                </a:extLst>
              </a:tr>
              <a:tr h="403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Good night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704" marR="133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u="none" dirty="0" err="1">
                          <a:solidFill>
                            <a:schemeClr val="tx1"/>
                          </a:solidFill>
                          <a:effectLst/>
                        </a:rPr>
                        <a:t>Buenas</a:t>
                      </a:r>
                      <a:r>
                        <a:rPr lang="en-US" sz="2400" u="non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u="none" dirty="0" err="1">
                          <a:solidFill>
                            <a:schemeClr val="tx1"/>
                          </a:solidFill>
                          <a:effectLst/>
                        </a:rPr>
                        <a:t>noches</a:t>
                      </a:r>
                      <a:endParaRPr lang="es-ES" sz="24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704" marR="133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461367"/>
                  </a:ext>
                </a:extLst>
              </a:tr>
              <a:tr h="403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How are you? I’m fine, thanks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704" marR="133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u="none" dirty="0">
                          <a:solidFill>
                            <a:schemeClr val="tx1"/>
                          </a:solidFill>
                          <a:effectLst/>
                        </a:rPr>
                        <a:t>¿Qué tal? Estoy bien, gracias</a:t>
                      </a:r>
                      <a:endParaRPr lang="es-ES" sz="24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704" marR="133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737325"/>
                  </a:ext>
                </a:extLst>
              </a:tr>
              <a:tr h="403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Thank you</a:t>
                      </a:r>
                      <a:endParaRPr lang="es-ES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704" marR="133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u="none" dirty="0">
                          <a:solidFill>
                            <a:schemeClr val="tx1"/>
                          </a:solidFill>
                          <a:effectLst/>
                        </a:rPr>
                        <a:t>Gracias</a:t>
                      </a:r>
                      <a:endParaRPr lang="es-ES" sz="24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704" marR="133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782380"/>
                  </a:ext>
                </a:extLst>
              </a:tr>
              <a:tr h="403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Sorry</a:t>
                      </a:r>
                      <a:endParaRPr lang="es-ES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704" marR="133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u="none" dirty="0">
                          <a:solidFill>
                            <a:schemeClr val="tx1"/>
                          </a:solidFill>
                          <a:effectLst/>
                        </a:rPr>
                        <a:t>Lo </a:t>
                      </a:r>
                      <a:r>
                        <a:rPr lang="en-US" sz="2400" u="none" dirty="0" err="1">
                          <a:solidFill>
                            <a:schemeClr val="tx1"/>
                          </a:solidFill>
                          <a:effectLst/>
                        </a:rPr>
                        <a:t>siento</a:t>
                      </a:r>
                      <a:endParaRPr lang="es-ES" sz="24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704" marR="133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20804"/>
                  </a:ext>
                </a:extLst>
              </a:tr>
              <a:tr h="403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Please</a:t>
                      </a:r>
                      <a:endParaRPr lang="es-ES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704" marR="133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u="none" dirty="0">
                          <a:solidFill>
                            <a:schemeClr val="tx1"/>
                          </a:solidFill>
                          <a:effectLst/>
                        </a:rPr>
                        <a:t>Por favor</a:t>
                      </a:r>
                      <a:endParaRPr lang="es-ES" sz="24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704" marR="133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640452"/>
                  </a:ext>
                </a:extLst>
              </a:tr>
              <a:tr h="403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Cheers</a:t>
                      </a:r>
                      <a:endParaRPr lang="es-ES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704" marR="133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u="none" dirty="0" err="1">
                          <a:solidFill>
                            <a:schemeClr val="tx1"/>
                          </a:solidFill>
                          <a:effectLst/>
                        </a:rPr>
                        <a:t>Salud</a:t>
                      </a:r>
                      <a:endParaRPr lang="es-ES" sz="24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704" marR="133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975764"/>
                  </a:ext>
                </a:extLst>
              </a:tr>
              <a:tr h="147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Bye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704" marR="133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u="none" dirty="0" err="1">
                          <a:solidFill>
                            <a:schemeClr val="tx1"/>
                          </a:solidFill>
                          <a:effectLst/>
                        </a:rPr>
                        <a:t>Adiós</a:t>
                      </a:r>
                      <a:endParaRPr lang="es-ES" sz="24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704" marR="133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589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053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F9EECA2-C756-493D-AE5E-90C0BE756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A73013-611E-4F53-806D-832A9D9EB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6795925" cy="3419902"/>
          </a:xfrm>
          <a:gradFill flip="none" rotWithShape="1">
            <a:gsLst>
              <a:gs pos="56000">
                <a:srgbClr val="C00000"/>
              </a:gs>
              <a:gs pos="0">
                <a:srgbClr val="FFC000"/>
              </a:gs>
            </a:gsLst>
            <a:lin ang="135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Most relevant books or writers</a:t>
            </a:r>
            <a:b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Miguel de Cervantes</a:t>
            </a:r>
            <a:b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“Don </a:t>
            </a:r>
            <a:r>
              <a:rPr lang="en-US" sz="3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Quijote</a:t>
            </a:r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 la Mancha”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57DB418-A608-43F4-9655-6A92A1CB18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5" r="-1" b="-1"/>
          <a:stretch/>
        </p:blipFill>
        <p:spPr>
          <a:xfrm>
            <a:off x="6795930" y="-3"/>
            <a:ext cx="5396073" cy="345117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F417468-16BC-4393-8E0F-653591D865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50" r="2688" b="-1"/>
          <a:stretch/>
        </p:blipFill>
        <p:spPr>
          <a:xfrm>
            <a:off x="-2" y="3451173"/>
            <a:ext cx="6818654" cy="340682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4726E46-0A95-4CE6-80B3-2C7406BD5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846589-3EED-4DB2-A497-C9938D7B2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419907"/>
            <a:ext cx="12192001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A31DD73-1AC7-4F12-8578-45AEEB190D27}"/>
              </a:ext>
            </a:extLst>
          </p:cNvPr>
          <p:cNvSpPr/>
          <p:nvPr/>
        </p:nvSpPr>
        <p:spPr>
          <a:xfrm>
            <a:off x="7808433" y="4582430"/>
            <a:ext cx="29223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22222"/>
                </a:solidFill>
                <a:latin typeface="arial" panose="020B0604020202020204" pitchFamily="34" charset="0"/>
              </a:rPr>
              <a:t> José de Echegaray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22222"/>
                </a:solidFill>
                <a:latin typeface="arial" panose="020B0604020202020204" pitchFamily="34" charset="0"/>
              </a:rPr>
              <a:t> Jacinto Benavente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22222"/>
                </a:solidFill>
                <a:latin typeface="arial" panose="020B0604020202020204" pitchFamily="34" charset="0"/>
              </a:rPr>
              <a:t> Juan Ramón Jiménez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22222"/>
                </a:solidFill>
                <a:latin typeface="arial" panose="020B0604020202020204" pitchFamily="34" charset="0"/>
              </a:rPr>
              <a:t> Vicente Aleixandre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22222"/>
                </a:solidFill>
                <a:latin typeface="arial" panose="020B0604020202020204" pitchFamily="34" charset="0"/>
              </a:rPr>
              <a:t> Camilo José Cela</a:t>
            </a:r>
            <a:br>
              <a:rPr lang="es-ES" dirty="0">
                <a:solidFill>
                  <a:srgbClr val="222222"/>
                </a:solidFill>
                <a:latin typeface="arial" panose="020B0604020202020204" pitchFamily="34" charset="0"/>
              </a:rPr>
            </a:b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98FD9C-D6F3-4A6D-9048-FA463EE64BC6}"/>
              </a:ext>
            </a:extLst>
          </p:cNvPr>
          <p:cNvSpPr txBox="1"/>
          <p:nvPr/>
        </p:nvSpPr>
        <p:spPr>
          <a:xfrm>
            <a:off x="7262037" y="3802340"/>
            <a:ext cx="4770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5 </a:t>
            </a:r>
            <a:r>
              <a:rPr lang="es-ES" sz="2400" b="1" dirty="0" err="1"/>
              <a:t>Spanish</a:t>
            </a:r>
            <a:r>
              <a:rPr lang="es-ES" sz="2400" b="1" dirty="0"/>
              <a:t> Nobel </a:t>
            </a:r>
            <a:r>
              <a:rPr lang="es-ES" sz="2400" b="1" dirty="0" err="1"/>
              <a:t>Prizes</a:t>
            </a:r>
            <a:r>
              <a:rPr lang="es-ES" sz="2400" b="1" dirty="0"/>
              <a:t> </a:t>
            </a:r>
            <a:r>
              <a:rPr lang="es-ES" sz="2400" b="1" dirty="0" err="1"/>
              <a:t>for</a:t>
            </a:r>
            <a:r>
              <a:rPr lang="es-ES" sz="2400" b="1" dirty="0"/>
              <a:t> </a:t>
            </a:r>
            <a:r>
              <a:rPr lang="es-ES" sz="2400" b="1" dirty="0" err="1"/>
              <a:t>Literature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286991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4488D8-202F-442C-9003-08FD5885A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467"/>
            <a:ext cx="12192000" cy="744836"/>
          </a:xfrm>
          <a:gradFill flip="none" rotWithShape="1">
            <a:gsLst>
              <a:gs pos="58000">
                <a:srgbClr val="C00000"/>
              </a:gs>
              <a:gs pos="0">
                <a:srgbClr val="FFC000"/>
              </a:gs>
            </a:gsLst>
            <a:lin ang="13500000" scaled="1"/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Spanish words of Arabic influence</a:t>
            </a:r>
          </a:p>
        </p:txBody>
      </p:sp>
      <p:pic>
        <p:nvPicPr>
          <p:cNvPr id="8" name="Imagen 7" descr="Imagen que contiene calculadora&#10;&#10;Descripción generada automáticamente">
            <a:extLst>
              <a:ext uri="{FF2B5EF4-FFF2-40B4-BE49-F238E27FC236}">
                <a16:creationId xmlns:a16="http://schemas.microsoft.com/office/drawing/2014/main" id="{1982D3F2-59E5-4B4B-8A9B-247B3869E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809750"/>
            <a:ext cx="4640263" cy="41243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26933D9-D841-455B-A18C-A99F70E8FD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5" r="9957" b="1"/>
          <a:stretch/>
        </p:blipFill>
        <p:spPr>
          <a:xfrm>
            <a:off x="5407025" y="1809750"/>
            <a:ext cx="609917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11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242934-92FA-4D9F-B574-941B64D5D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Proverbs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CD6070B-7A06-4216-AD5C-B03DEF5ABE73}"/>
              </a:ext>
            </a:extLst>
          </p:cNvPr>
          <p:cNvSpPr txBox="1"/>
          <p:nvPr/>
        </p:nvSpPr>
        <p:spPr>
          <a:xfrm>
            <a:off x="467362" y="1825625"/>
            <a:ext cx="59293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 early bird catches the worm</a:t>
            </a:r>
          </a:p>
          <a:p>
            <a:pPr marL="285750" lvl="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No pain, no gain</a:t>
            </a:r>
          </a:p>
          <a:p>
            <a:pPr marL="285750" lvl="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Never look a gift horse in the mouth</a:t>
            </a:r>
          </a:p>
          <a:p>
            <a:pPr marL="285750" lvl="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Better late than never</a:t>
            </a:r>
          </a:p>
          <a:p>
            <a:pPr marL="285750" lvl="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Where there’s a will, there’s a way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Block Arc 24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550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231</Words>
  <Application>Microsoft Office PowerPoint</Application>
  <PresentationFormat>Panorámica</PresentationFormat>
  <Paragraphs>53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Arial</vt:lpstr>
      <vt:lpstr>Calibri</vt:lpstr>
      <vt:lpstr>Calibri Light</vt:lpstr>
      <vt:lpstr>Tema de Office</vt:lpstr>
      <vt:lpstr>The Spanish Language</vt:lpstr>
      <vt:lpstr>History of the language</vt:lpstr>
      <vt:lpstr>Facts</vt:lpstr>
      <vt:lpstr>Most important words and phrases</vt:lpstr>
      <vt:lpstr>Most relevant books or writers  Miguel de Cervantes  “Don Quijote de la Mancha”</vt:lpstr>
      <vt:lpstr>Spanish words of Arabic influence</vt:lpstr>
      <vt:lpstr>Proverbs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Spanish Language</dc:title>
  <dc:creator>CARLOS</dc:creator>
  <cp:lastModifiedBy>CARLOS</cp:lastModifiedBy>
  <cp:revision>3</cp:revision>
  <dcterms:created xsi:type="dcterms:W3CDTF">2020-03-02T09:10:30Z</dcterms:created>
  <dcterms:modified xsi:type="dcterms:W3CDTF">2020-03-10T00:09:04Z</dcterms:modified>
</cp:coreProperties>
</file>