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858000" cy="9144000"/>
  <p:photoAlbum layout="2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B175-8204-4632-B404-A61F714B52A3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6BB3-D1F2-4ECF-ACFD-6F185985B8B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4 at 19.11.56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286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4 at 19.11.56 (3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0720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4 at 19.11.57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286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4 at 19.11.57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0720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5 at 09.20.3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5 at 09.20.39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5 at 09.20.4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5 at 09.20.46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7 at 11.58.50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286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7 at 11.58.51 (1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0720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hatsApp Image 2020-03-17 at 11.58.51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286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WhatsApp Image 2020-03-17 at 11.58.52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072063" y="457200"/>
            <a:ext cx="334168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2020-03-17T19:22:18Z</dcterms:created>
  <dcterms:modified xsi:type="dcterms:W3CDTF">2020-03-17T19:24:20Z</dcterms:modified>
</cp:coreProperties>
</file>