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0" r:id="rId3"/>
    <p:sldId id="271" r:id="rId4"/>
    <p:sldId id="272" r:id="rId5"/>
    <p:sldId id="273" r:id="rId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BA4C6-5204-46E5-ADC3-569762107E0E}" type="datetimeFigureOut">
              <a:rPr lang="es-ES" smtClean="0"/>
              <a:t>10/03/2020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997F3-9D8B-4953-9C25-E62427B23A3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67480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3997F3-9D8B-4953-9C25-E62427B23A3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3820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C5F6B7-9F11-4579-A096-86B33842F8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4882277-3950-45A1-A0A3-680E8FA6B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DA46FA-86C1-45F3-B3C3-7CD1C2F46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B664-64B2-464C-82CC-1552B9CE7537}" type="datetimeFigureOut">
              <a:rPr lang="es-ES" smtClean="0"/>
              <a:t>10/03/2020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10D3A7-3418-438A-9319-135778F49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56C01DD-91FE-470E-B6C8-71BB875AB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ADB-8952-4DA6-A83D-5966EB80B3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694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4CE39-ECA8-48BF-9444-D9959E301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EEAC0E-890D-458A-9792-053E3F1D77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8673CB-C23F-4441-97C6-CB815D931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B664-64B2-464C-82CC-1552B9CE7537}" type="datetimeFigureOut">
              <a:rPr lang="es-ES" smtClean="0"/>
              <a:t>10/03/2020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C01BCC-9A04-4D73-B95E-5F6298244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C19905-04CC-4645-9361-CC4251A3E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ADB-8952-4DA6-A83D-5966EB80B3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7148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87E09A-32C5-4F18-B177-DD887F1A7A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3F7A68F-6C8D-49F0-919A-F1F94DED4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8A1896-3B21-42FC-8A3E-850A3719A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B664-64B2-464C-82CC-1552B9CE7537}" type="datetimeFigureOut">
              <a:rPr lang="es-ES" smtClean="0"/>
              <a:t>10/03/2020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49E33F-FD5A-4750-B46B-BC7983911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20D12E-8B8C-443A-8EC8-D68DC419D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ADB-8952-4DA6-A83D-5966EB80B3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89654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4DBA5-1B0A-4AE0-B942-58FC8A494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1A73891-9AF2-4DF8-A9E2-EA647DB196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2240E9-8FC9-450A-ADE9-F2EC7AB4A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B664-64B2-464C-82CC-1552B9CE7537}" type="datetimeFigureOut">
              <a:rPr lang="es-ES" smtClean="0"/>
              <a:t>10/03/2020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4EFE8F-DFC6-4155-95F6-794A2946C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97A368-30DF-43CF-8146-C147EA68D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ADB-8952-4DA6-A83D-5966EB80B3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47348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992CE7-59AD-437E-A583-ED9F38A1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D1359E-9CB7-474D-A747-89DBE9C03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4E6F8B-82A0-4B1B-B869-E66844ECF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B664-64B2-464C-82CC-1552B9CE7537}" type="datetimeFigureOut">
              <a:rPr lang="es-ES" smtClean="0"/>
              <a:t>10/03/2020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6D443C-FA70-4A57-8B2A-A00FC7C84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843C5-E4F5-4284-9AAA-B513CA71D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ADB-8952-4DA6-A83D-5966EB80B3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466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DB3F7-941F-4A77-BAF9-74D50306F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CE3961-DFE8-4E7D-918B-B5A59ECBF5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F78113-AF53-4508-A148-E63CB42281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1D24312-92B1-4376-BBD3-68753BB23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B664-64B2-464C-82CC-1552B9CE7537}" type="datetimeFigureOut">
              <a:rPr lang="es-ES" smtClean="0"/>
              <a:t>10/03/2020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E0A5BC2-1909-4F1E-A29A-87EEC5ADF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EF94B2D-583E-4072-9AA2-4344510E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ADB-8952-4DA6-A83D-5966EB80B3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750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780DAD-C39A-40DE-8416-E6C974350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2DF25C2-1292-46DB-BC79-A8076B71F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81CA7A-CBF6-4215-A528-6D9C8FDCD9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66AB371-A667-4CE2-A08C-0F644F7013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6F9916-B1C9-4304-8F1C-52D4A30C7D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35F0802-9E36-4316-A3CD-75F74E77E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B664-64B2-464C-82CC-1552B9CE7537}" type="datetimeFigureOut">
              <a:rPr lang="es-ES" smtClean="0"/>
              <a:t>10/03/2020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56904C-2644-4521-9C79-B46572400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403A662-6B72-4AB2-A082-66DE243FF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ADB-8952-4DA6-A83D-5966EB80B3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3716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A5922C-C030-4230-8522-4E5EF77C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46E2342-6EC8-48C0-9174-69A568218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B664-64B2-464C-82CC-1552B9CE7537}" type="datetimeFigureOut">
              <a:rPr lang="es-ES" smtClean="0"/>
              <a:t>10/03/2020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10982146-2875-4ABE-883E-6D1FDA663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0AC6961-69A6-4D9E-9C5B-567854FA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ADB-8952-4DA6-A83D-5966EB80B3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1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741F4A8-7B08-40C5-8DB9-66963081D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B664-64B2-464C-82CC-1552B9CE7537}" type="datetimeFigureOut">
              <a:rPr lang="es-ES" smtClean="0"/>
              <a:t>10/03/2020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F31710F-8F56-42F9-A0A5-DAAB52CA4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B9D569-08D7-46B5-8031-C4674CBAB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ADB-8952-4DA6-A83D-5966EB80B3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3331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16C389-64AE-4D79-AEE3-D4295709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FC8C78-97F7-48C5-9C6E-F0E69D6A6A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D5C5D14-73ED-4FB4-B74D-DC44E855FB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2920C6-401D-4DAB-AC2D-6726B0F83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B664-64B2-464C-82CC-1552B9CE7537}" type="datetimeFigureOut">
              <a:rPr lang="es-ES" smtClean="0"/>
              <a:t>10/03/2020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5E9691B-E06C-47B5-BDB4-890A39B57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12C6BB-8AAA-4305-A9EE-3143426C4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ADB-8952-4DA6-A83D-5966EB80B3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7780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B1290E-6076-42D8-9A90-88D94063B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32A6E25-6915-4536-933D-F03CB22F5C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30FD6E-DEC7-4BF6-9A3C-49F9D23CDF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4927F7-3E5D-4F15-91B3-5C352778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61B664-64B2-464C-82CC-1552B9CE7537}" type="datetimeFigureOut">
              <a:rPr lang="es-ES" smtClean="0"/>
              <a:t>10/03/2020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39FDA67-BB8E-45A4-9DB1-7B9B6CA21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619C956-DCE6-4FD5-823E-8B59FF27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9FADB-8952-4DA6-A83D-5966EB80B3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99193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D99A5F89-5EF6-4C24-9E8B-AD4FABEC0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B02F28-F406-4609-9C6E-495B195F9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82A68D-81F3-40FF-8597-424ACA9C8B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1B664-64B2-464C-82CC-1552B9CE7537}" type="datetimeFigureOut">
              <a:rPr lang="es-ES" smtClean="0"/>
              <a:t>10/03/2020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EF571B-7D9E-4B87-8CA2-C7500930D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B601F9C-0732-47E7-958A-1CDE32CD74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9FADB-8952-4DA6-A83D-5966EB80B3C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6116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2E8CD4E-6381-4807-AA5B-CE0024A8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7C6A4DDC-3049-4FEA-B9FF-CBCF8B277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5509" y="548417"/>
            <a:ext cx="7491158" cy="57611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1026" name="Picture 2" descr="Imagen que contiene raqueta, firmar, jugador, corte&#10;&#10;Descripción generada automáticamente">
            <a:extLst>
              <a:ext uri="{FF2B5EF4-FFF2-40B4-BE49-F238E27FC236}">
                <a16:creationId xmlns:a16="http://schemas.microsoft.com/office/drawing/2014/main" id="{1966E46B-AB2B-4908-8D32-3B0057583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260" y="1229327"/>
            <a:ext cx="7165833" cy="3959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87BCB2CF-F2CE-43B5-93CB-386479577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1" y="548418"/>
            <a:ext cx="3704425" cy="1868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6" name="Imagen 5" descr="Imagen que contiene dibujo, texto&#10;&#10;Descripción generada automáticamente">
            <a:extLst>
              <a:ext uri="{FF2B5EF4-FFF2-40B4-BE49-F238E27FC236}">
                <a16:creationId xmlns:a16="http://schemas.microsoft.com/office/drawing/2014/main" id="{99B061E6-E4F4-40F5-983E-62B226F1B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902" y="900758"/>
            <a:ext cx="3372838" cy="1163629"/>
          </a:xfrm>
          <a:prstGeom prst="rect">
            <a:avLst/>
          </a:prstGeom>
        </p:spPr>
      </p:pic>
      <p:pic>
        <p:nvPicPr>
          <p:cNvPr id="1028" name="Picture 4" descr="Image result for erasmus logo">
            <a:extLst>
              <a:ext uri="{FF2B5EF4-FFF2-40B4-BE49-F238E27FC236}">
                <a16:creationId xmlns:a16="http://schemas.microsoft.com/office/drawing/2014/main" id="{DE164ACE-6334-4C19-B750-1668B275D9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1902" y="3075931"/>
            <a:ext cx="3372838" cy="736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Rectangle 78">
            <a:extLst>
              <a:ext uri="{FF2B5EF4-FFF2-40B4-BE49-F238E27FC236}">
                <a16:creationId xmlns:a16="http://schemas.microsoft.com/office/drawing/2014/main" id="{2C68A941-4039-4496-9008-274182DF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1041" y="2529926"/>
            <a:ext cx="3704425" cy="182765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  <p:pic>
        <p:nvPicPr>
          <p:cNvPr id="8" name="Imagen 7" descr="Imagen que contiene señal, dibujo&#10;&#10;Descripción generada automáticamente">
            <a:extLst>
              <a:ext uri="{FF2B5EF4-FFF2-40B4-BE49-F238E27FC236}">
                <a16:creationId xmlns:a16="http://schemas.microsoft.com/office/drawing/2014/main" id="{DBF34ECF-4A4F-4B76-BDBA-7B4B6E7591A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01901" y="4674969"/>
            <a:ext cx="3372839" cy="1416592"/>
          </a:xfrm>
          <a:prstGeom prst="rect">
            <a:avLst/>
          </a:prstGeom>
          <a:noFill/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878B897E-FBB2-4D71-AA1C-3C4DA4A26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54214" y="4441273"/>
            <a:ext cx="3704425" cy="1868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Gill Sans MT" panose="020B0502020104020203"/>
            </a:endParaRPr>
          </a:p>
        </p:txBody>
      </p:sp>
    </p:spTree>
    <p:extLst>
      <p:ext uri="{BB962C8B-B14F-4D97-AF65-F5344CB8AC3E}">
        <p14:creationId xmlns:p14="http://schemas.microsoft.com/office/powerpoint/2010/main" val="368963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1151D9B4-12A4-4B1B-A668-4BE22D5530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n 6" descr="Imagen que contiene edificio, exterior, suelo&#10;&#10;Descripción generada automáticamente">
            <a:extLst>
              <a:ext uri="{FF2B5EF4-FFF2-40B4-BE49-F238E27FC236}">
                <a16:creationId xmlns:a16="http://schemas.microsoft.com/office/drawing/2014/main" id="{43B1BD1B-1386-4BAE-B484-90CDAD55F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00"/>
          <a:stretch/>
        </p:blipFill>
        <p:spPr>
          <a:xfrm>
            <a:off x="20" y="10"/>
            <a:ext cx="4059916" cy="2285990"/>
          </a:xfrm>
          <a:prstGeom prst="rect">
            <a:avLst/>
          </a:prstGeom>
        </p:spPr>
      </p:pic>
      <p:pic>
        <p:nvPicPr>
          <p:cNvPr id="4" name="Imagen 3" descr="Imagen que contiene árbol, cielo, edificio, exterior&#10;&#10;Descripción generada automáticamente">
            <a:extLst>
              <a:ext uri="{FF2B5EF4-FFF2-40B4-BE49-F238E27FC236}">
                <a16:creationId xmlns:a16="http://schemas.microsoft.com/office/drawing/2014/main" id="{DCE6F598-1D5A-4E5B-8E32-BF5F573213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21" r="2" b="7826"/>
          <a:stretch/>
        </p:blipFill>
        <p:spPr>
          <a:xfrm>
            <a:off x="20" y="2279366"/>
            <a:ext cx="4059916" cy="2286000"/>
          </a:xfrm>
          <a:prstGeom prst="rect">
            <a:avLst/>
          </a:prstGeom>
        </p:spPr>
      </p:pic>
      <p:pic>
        <p:nvPicPr>
          <p:cNvPr id="1026" name="Picture 2" descr="Resultado de imagen de plaza de españa">
            <a:extLst>
              <a:ext uri="{FF2B5EF4-FFF2-40B4-BE49-F238E27FC236}">
                <a16:creationId xmlns:a16="http://schemas.microsoft.com/office/drawing/2014/main" id="{2DD196DB-1D0F-4FAB-9D81-94078C38A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00"/>
          <a:stretch/>
        </p:blipFill>
        <p:spPr bwMode="auto">
          <a:xfrm>
            <a:off x="20" y="4572925"/>
            <a:ext cx="405991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 descr="Imagen que contiene suelo, interior, edificio, mesa&#10;&#10;Descripción generada automáticamente">
            <a:extLst>
              <a:ext uri="{FF2B5EF4-FFF2-40B4-BE49-F238E27FC236}">
                <a16:creationId xmlns:a16="http://schemas.microsoft.com/office/drawing/2014/main" id="{E8E71372-6729-4721-AEBD-626C55185D2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422" r="12419" b="-2"/>
          <a:stretch/>
        </p:blipFill>
        <p:spPr>
          <a:xfrm>
            <a:off x="4058947" y="227"/>
            <a:ext cx="8132747" cy="6858000"/>
          </a:xfrm>
          <a:prstGeom prst="rect">
            <a:avLst/>
          </a:prstGeom>
        </p:spPr>
      </p:pic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36CE8EB1-7EC6-4109-88B1-460070472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07" y="4572483"/>
            <a:ext cx="4058740" cy="0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BDB9DBCD-3390-4960-ACAB-D6BB4CB630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8950" y="-2"/>
            <a:ext cx="0" cy="6858002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AD9A3B88-79C3-4D60-83F7-B264A684B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07" y="2278924"/>
            <a:ext cx="4058740" cy="0"/>
          </a:xfrm>
          <a:prstGeom prst="line">
            <a:avLst/>
          </a:prstGeom>
          <a:ln w="12700">
            <a:solidFill>
              <a:srgbClr val="FE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Freeform 5">
            <a:extLst>
              <a:ext uri="{FF2B5EF4-FFF2-40B4-BE49-F238E27FC236}">
                <a16:creationId xmlns:a16="http://schemas.microsoft.com/office/drawing/2014/main" id="{45F1DEBB-D8CD-4F81-96AE-D6074FD0C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626765" y="1756600"/>
            <a:ext cx="1080325" cy="4736395"/>
          </a:xfrm>
          <a:custGeom>
            <a:avLst/>
            <a:gdLst>
              <a:gd name="T0" fmla="*/ 491 w 491"/>
              <a:gd name="T1" fmla="*/ 2247 h 2732"/>
              <a:gd name="T2" fmla="*/ 0 w 491"/>
              <a:gd name="T3" fmla="*/ 2732 h 2732"/>
              <a:gd name="T4" fmla="*/ 0 w 491"/>
              <a:gd name="T5" fmla="*/ 486 h 2732"/>
              <a:gd name="T6" fmla="*/ 491 w 491"/>
              <a:gd name="T7" fmla="*/ 0 h 2732"/>
              <a:gd name="T8" fmla="*/ 491 w 491"/>
              <a:gd name="T9" fmla="*/ 2247 h 27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1" h="2732">
                <a:moveTo>
                  <a:pt x="491" y="2247"/>
                </a:moveTo>
                <a:lnTo>
                  <a:pt x="0" y="2732"/>
                </a:lnTo>
                <a:lnTo>
                  <a:pt x="0" y="486"/>
                </a:lnTo>
                <a:lnTo>
                  <a:pt x="491" y="0"/>
                </a:lnTo>
                <a:lnTo>
                  <a:pt x="491" y="224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5" name="Freeform 6">
            <a:extLst>
              <a:ext uri="{FF2B5EF4-FFF2-40B4-BE49-F238E27FC236}">
                <a16:creationId xmlns:a16="http://schemas.microsoft.com/office/drawing/2014/main" id="{679AA6B4-D2B2-4C44-AF94-814BAAE210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626766" y="1357766"/>
            <a:ext cx="687754" cy="430312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7" name="Freeform 7">
            <a:extLst>
              <a:ext uri="{FF2B5EF4-FFF2-40B4-BE49-F238E27FC236}">
                <a16:creationId xmlns:a16="http://schemas.microsoft.com/office/drawing/2014/main" id="{3137D95F-BD61-4126-B8DD-905F1FA32A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>
            <a:off x="6903138" y="1135060"/>
            <a:ext cx="409371" cy="4169215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9" name="Rectangle 8">
            <a:extLst>
              <a:ext uri="{FF2B5EF4-FFF2-40B4-BE49-F238E27FC236}">
                <a16:creationId xmlns:a16="http://schemas.microsoft.com/office/drawing/2014/main" id="{CE022021-0019-4758-A8AA-C4CDA4D1B0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900090" y="1124043"/>
            <a:ext cx="5288862" cy="39781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76D78C5-5375-4788-9A7D-88D7A4CD2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1832" y="1290849"/>
            <a:ext cx="4349365" cy="297300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GRANADA, SEVILLA, CÓRDOBA</a:t>
            </a:r>
          </a:p>
        </p:txBody>
      </p:sp>
    </p:spTree>
    <p:extLst>
      <p:ext uri="{BB962C8B-B14F-4D97-AF65-F5344CB8AC3E}">
        <p14:creationId xmlns:p14="http://schemas.microsoft.com/office/powerpoint/2010/main" val="582126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Image result for churros con chocolate">
            <a:extLst>
              <a:ext uri="{FF2B5EF4-FFF2-40B4-BE49-F238E27FC236}">
                <a16:creationId xmlns:a16="http://schemas.microsoft.com/office/drawing/2014/main" id="{7AADC1D7-C7CF-4BD9-82AD-120EEE446B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51" r="17262" b="3"/>
          <a:stretch/>
        </p:blipFill>
        <p:spPr bwMode="auto">
          <a:xfrm>
            <a:off x="1" y="-6235"/>
            <a:ext cx="3255403" cy="2505456"/>
          </a:xfrm>
          <a:custGeom>
            <a:avLst/>
            <a:gdLst/>
            <a:ahLst/>
            <a:cxnLst/>
            <a:rect l="l" t="t" r="r" b="b"/>
            <a:pathLst>
              <a:path w="3255403" h="2505456">
                <a:moveTo>
                  <a:pt x="0" y="0"/>
                </a:moveTo>
                <a:lnTo>
                  <a:pt x="3255403" y="0"/>
                </a:lnTo>
                <a:lnTo>
                  <a:pt x="2094477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 descr="Un plato rojo&#10;&#10;Descripción generada automáticamente">
            <a:extLst>
              <a:ext uri="{FF2B5EF4-FFF2-40B4-BE49-F238E27FC236}">
                <a16:creationId xmlns:a16="http://schemas.microsoft.com/office/drawing/2014/main" id="{EB4D3397-C909-44B5-A6F9-770170998AE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3027" r="-2" b="24961"/>
          <a:stretch/>
        </p:blipFill>
        <p:spPr>
          <a:xfrm>
            <a:off x="7381876" y="10"/>
            <a:ext cx="4810125" cy="2501827"/>
          </a:xfrm>
          <a:custGeom>
            <a:avLst/>
            <a:gdLst/>
            <a:ahLst/>
            <a:cxnLst/>
            <a:rect l="l" t="t" r="r" b="b"/>
            <a:pathLst>
              <a:path w="4810125" h="2501837">
                <a:moveTo>
                  <a:pt x="1159248" y="0"/>
                </a:moveTo>
                <a:lnTo>
                  <a:pt x="4810125" y="0"/>
                </a:lnTo>
                <a:lnTo>
                  <a:pt x="4810125" y="2501837"/>
                </a:lnTo>
                <a:lnTo>
                  <a:pt x="0" y="2501837"/>
                </a:lnTo>
                <a:close/>
              </a:path>
            </a:pathLst>
          </a:custGeom>
        </p:spPr>
      </p:pic>
      <p:pic>
        <p:nvPicPr>
          <p:cNvPr id="2050" name="Picture 2" descr="Image result for paella española">
            <a:extLst>
              <a:ext uri="{FF2B5EF4-FFF2-40B4-BE49-F238E27FC236}">
                <a16:creationId xmlns:a16="http://schemas.microsoft.com/office/drawing/2014/main" id="{507BBD16-B36D-4EB8-8418-BB60873475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" r="762" b="3"/>
          <a:stretch/>
        </p:blipFill>
        <p:spPr bwMode="auto">
          <a:xfrm>
            <a:off x="4675537" y="-6235"/>
            <a:ext cx="3677817" cy="2505456"/>
          </a:xfrm>
          <a:custGeom>
            <a:avLst/>
            <a:gdLst/>
            <a:ahLst/>
            <a:cxnLst/>
            <a:rect l="l" t="t" r="r" b="b"/>
            <a:pathLst>
              <a:path w="3677817" h="2505456">
                <a:moveTo>
                  <a:pt x="1160926" y="0"/>
                </a:moveTo>
                <a:lnTo>
                  <a:pt x="3677817" y="0"/>
                </a:lnTo>
                <a:lnTo>
                  <a:pt x="2516891" y="2505456"/>
                </a:lnTo>
                <a:lnTo>
                  <a:pt x="0" y="250545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jamon">
            <a:extLst>
              <a:ext uri="{FF2B5EF4-FFF2-40B4-BE49-F238E27FC236}">
                <a16:creationId xmlns:a16="http://schemas.microsoft.com/office/drawing/2014/main" id="{04E4A582-3529-4E71-BF79-D3418645F7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46" r="-2" b="752"/>
          <a:stretch/>
        </p:blipFill>
        <p:spPr bwMode="auto">
          <a:xfrm>
            <a:off x="1" y="2660089"/>
            <a:ext cx="7122523" cy="4197911"/>
          </a:xfrm>
          <a:custGeom>
            <a:avLst/>
            <a:gdLst/>
            <a:ahLst/>
            <a:cxnLst/>
            <a:rect l="l" t="t" r="r" b="b"/>
            <a:pathLst>
              <a:path w="7122523" h="4197911">
                <a:moveTo>
                  <a:pt x="0" y="0"/>
                </a:moveTo>
                <a:lnTo>
                  <a:pt x="7122523" y="0"/>
                </a:lnTo>
                <a:lnTo>
                  <a:pt x="5177382" y="4197911"/>
                </a:lnTo>
                <a:lnTo>
                  <a:pt x="5171159" y="4197911"/>
                </a:lnTo>
                <a:lnTo>
                  <a:pt x="3981368" y="4197911"/>
                </a:lnTo>
                <a:lnTo>
                  <a:pt x="2331323" y="4197911"/>
                </a:lnTo>
                <a:lnTo>
                  <a:pt x="0" y="419791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solidFill>
            <a:srgbClr val="8E34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B5AFB5-37C9-4DEA-A3C2-47022007C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9164" y="4189864"/>
            <a:ext cx="4997354" cy="21638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r"/>
            <a:r>
              <a:rPr lang="en-US" sz="6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Gastronomy</a:t>
            </a:r>
          </a:p>
        </p:txBody>
      </p:sp>
      <p:pic>
        <p:nvPicPr>
          <p:cNvPr id="2054" name="Picture 6" descr="Image result for tortilla de patatas">
            <a:extLst>
              <a:ext uri="{FF2B5EF4-FFF2-40B4-BE49-F238E27FC236}">
                <a16:creationId xmlns:a16="http://schemas.microsoft.com/office/drawing/2014/main" id="{CFC2978E-F835-4B62-9786-29DBC01285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" r="7746" b="1"/>
          <a:stretch/>
        </p:blipFill>
        <p:spPr bwMode="auto">
          <a:xfrm>
            <a:off x="2261968" y="10"/>
            <a:ext cx="3393943" cy="2502833"/>
          </a:xfrm>
          <a:custGeom>
            <a:avLst/>
            <a:gdLst/>
            <a:ahLst/>
            <a:cxnLst/>
            <a:rect l="l" t="t" r="r" b="b"/>
            <a:pathLst>
              <a:path w="3393943" h="2502843">
                <a:moveTo>
                  <a:pt x="1159715" y="0"/>
                </a:moveTo>
                <a:lnTo>
                  <a:pt x="3393943" y="0"/>
                </a:lnTo>
                <a:lnTo>
                  <a:pt x="2234228" y="2502843"/>
                </a:lnTo>
                <a:lnTo>
                  <a:pt x="0" y="25028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803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3000">
              <a:srgbClr val="FF0000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8" name="Rectangle 72">
            <a:extLst>
              <a:ext uri="{FF2B5EF4-FFF2-40B4-BE49-F238E27FC236}">
                <a16:creationId xmlns:a16="http://schemas.microsoft.com/office/drawing/2014/main" id="{BF538DE5-A30F-4117-9482-6CCAD2A82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6" name="Picture 4" descr="Image result for flamenco guitar and singer">
            <a:extLst>
              <a:ext uri="{FF2B5EF4-FFF2-40B4-BE49-F238E27FC236}">
                <a16:creationId xmlns:a16="http://schemas.microsoft.com/office/drawing/2014/main" id="{A77D8DA4-4C12-4B33-AE8B-413DCCA8B6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066" b="4"/>
          <a:stretch/>
        </p:blipFill>
        <p:spPr bwMode="auto">
          <a:xfrm>
            <a:off x="2114164" y="371436"/>
            <a:ext cx="2834571" cy="2482727"/>
          </a:xfrm>
          <a:custGeom>
            <a:avLst/>
            <a:gdLst/>
            <a:ahLst/>
            <a:cxnLst/>
            <a:rect l="l" t="t" r="r" b="b"/>
            <a:pathLst>
              <a:path w="2298408" h="2013116">
                <a:moveTo>
                  <a:pt x="655742" y="0"/>
                </a:moveTo>
                <a:cubicBezTo>
                  <a:pt x="1644875" y="0"/>
                  <a:pt x="1644875" y="0"/>
                  <a:pt x="1644875" y="0"/>
                </a:cubicBezTo>
                <a:cubicBezTo>
                  <a:pt x="1694920" y="0"/>
                  <a:pt x="1759685" y="34910"/>
                  <a:pt x="1786179" y="78547"/>
                </a:cubicBezTo>
                <a:cubicBezTo>
                  <a:pt x="2280745" y="925103"/>
                  <a:pt x="2280745" y="925103"/>
                  <a:pt x="2280745" y="925103"/>
                </a:cubicBezTo>
                <a:cubicBezTo>
                  <a:pt x="2304296" y="971649"/>
                  <a:pt x="2304296" y="1041468"/>
                  <a:pt x="2280745" y="1088014"/>
                </a:cubicBezTo>
                <a:cubicBezTo>
                  <a:pt x="1786179" y="1934570"/>
                  <a:pt x="1786179" y="1934570"/>
                  <a:pt x="1786179" y="1934570"/>
                </a:cubicBezTo>
                <a:cubicBezTo>
                  <a:pt x="1759685" y="1978207"/>
                  <a:pt x="1694920" y="2013116"/>
                  <a:pt x="1644875" y="2013116"/>
                </a:cubicBezTo>
                <a:lnTo>
                  <a:pt x="655742" y="2013116"/>
                </a:lnTo>
                <a:cubicBezTo>
                  <a:pt x="602753" y="2013116"/>
                  <a:pt x="537989" y="1978207"/>
                  <a:pt x="514438" y="1934570"/>
                </a:cubicBezTo>
                <a:cubicBezTo>
                  <a:pt x="19872" y="1088014"/>
                  <a:pt x="19872" y="1088014"/>
                  <a:pt x="19872" y="1088014"/>
                </a:cubicBezTo>
                <a:cubicBezTo>
                  <a:pt x="-6623" y="1041468"/>
                  <a:pt x="-6623" y="971649"/>
                  <a:pt x="19872" y="925103"/>
                </a:cubicBezTo>
                <a:cubicBezTo>
                  <a:pt x="514438" y="78547"/>
                  <a:pt x="514438" y="78547"/>
                  <a:pt x="514438" y="78547"/>
                </a:cubicBezTo>
                <a:cubicBezTo>
                  <a:pt x="537989" y="34910"/>
                  <a:pt x="602753" y="0"/>
                  <a:pt x="655742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Freeform: Shape 74">
            <a:extLst>
              <a:ext uri="{FF2B5EF4-FFF2-40B4-BE49-F238E27FC236}">
                <a16:creationId xmlns:a16="http://schemas.microsoft.com/office/drawing/2014/main" id="{DB01F01A-0922-4194-8449-21D15139A7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5360" y="834629"/>
            <a:ext cx="4979816" cy="4361685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solidFill>
            <a:schemeClr val="tx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Image result for flamenco">
            <a:extLst>
              <a:ext uri="{FF2B5EF4-FFF2-40B4-BE49-F238E27FC236}">
                <a16:creationId xmlns:a16="http://schemas.microsoft.com/office/drawing/2014/main" id="{AA4F1DB1-4A08-4E8C-A14A-F6EAB4FF4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8" r="-1" b="13402"/>
          <a:stretch/>
        </p:blipFill>
        <p:spPr bwMode="auto">
          <a:xfrm>
            <a:off x="1157722" y="2954419"/>
            <a:ext cx="6874459" cy="3903582"/>
          </a:xfrm>
          <a:custGeom>
            <a:avLst/>
            <a:gdLst/>
            <a:ahLst/>
            <a:cxnLst/>
            <a:rect l="l" t="t" r="r" b="b"/>
            <a:pathLst>
              <a:path w="6874459" h="3903582">
                <a:moveTo>
                  <a:pt x="209892" y="3722466"/>
                </a:moveTo>
                <a:lnTo>
                  <a:pt x="226467" y="3751176"/>
                </a:lnTo>
                <a:cubicBezTo>
                  <a:pt x="243276" y="3780289"/>
                  <a:pt x="261205" y="3811341"/>
                  <a:pt x="280329" y="3844465"/>
                </a:cubicBezTo>
                <a:lnTo>
                  <a:pt x="314461" y="3903582"/>
                </a:lnTo>
                <a:lnTo>
                  <a:pt x="308088" y="3903582"/>
                </a:lnTo>
                <a:close/>
                <a:moveTo>
                  <a:pt x="1972276" y="83"/>
                </a:moveTo>
                <a:cubicBezTo>
                  <a:pt x="1972276" y="83"/>
                  <a:pt x="1972276" y="83"/>
                  <a:pt x="4889531" y="7396"/>
                </a:cubicBezTo>
                <a:cubicBezTo>
                  <a:pt x="5075389" y="2170"/>
                  <a:pt x="5250964" y="104959"/>
                  <a:pt x="5342525" y="263545"/>
                </a:cubicBezTo>
                <a:cubicBezTo>
                  <a:pt x="5342525" y="263545"/>
                  <a:pt x="5342525" y="263545"/>
                  <a:pt x="6804327" y="2795463"/>
                </a:cubicBezTo>
                <a:cubicBezTo>
                  <a:pt x="6899045" y="2959518"/>
                  <a:pt x="6897117" y="3157497"/>
                  <a:pt x="6802819" y="3321310"/>
                </a:cubicBezTo>
                <a:cubicBezTo>
                  <a:pt x="6802819" y="3321310"/>
                  <a:pt x="6802819" y="3321310"/>
                  <a:pt x="6498164" y="3849761"/>
                </a:cubicBezTo>
                <a:lnTo>
                  <a:pt x="6467137" y="3903582"/>
                </a:lnTo>
                <a:lnTo>
                  <a:pt x="412141" y="3903582"/>
                </a:lnTo>
                <a:lnTo>
                  <a:pt x="325868" y="3754155"/>
                </a:lnTo>
                <a:cubicBezTo>
                  <a:pt x="245570" y="3615073"/>
                  <a:pt x="159917" y="3466719"/>
                  <a:pt x="68554" y="3308473"/>
                </a:cubicBezTo>
                <a:cubicBezTo>
                  <a:pt x="-23006" y="3149886"/>
                  <a:pt x="-24236" y="2946439"/>
                  <a:pt x="73219" y="2788094"/>
                </a:cubicBezTo>
                <a:cubicBezTo>
                  <a:pt x="73219" y="2788094"/>
                  <a:pt x="73219" y="2788094"/>
                  <a:pt x="1525513" y="258022"/>
                </a:cubicBezTo>
                <a:cubicBezTo>
                  <a:pt x="1614363" y="97353"/>
                  <a:pt x="1788710" y="-3305"/>
                  <a:pt x="1972276" y="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86F9AE1-C04F-4DA4-9841-90388E56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0164" y="1789042"/>
            <a:ext cx="3859398" cy="15192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Flamenco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45BD2E0-C6C6-4CD1-8FD0-AF8820EF552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821" r="13824" b="4"/>
          <a:stretch/>
        </p:blipFill>
        <p:spPr>
          <a:xfrm>
            <a:off x="385576" y="1937478"/>
            <a:ext cx="2267650" cy="1986175"/>
          </a:xfrm>
          <a:custGeom>
            <a:avLst/>
            <a:gdLst/>
            <a:ahLst/>
            <a:cxnLst/>
            <a:rect l="l" t="t" r="r" b="b"/>
            <a:pathLst>
              <a:path w="2267650" h="1986175">
                <a:moveTo>
                  <a:pt x="646966" y="0"/>
                </a:moveTo>
                <a:cubicBezTo>
                  <a:pt x="1622862" y="0"/>
                  <a:pt x="1622862" y="0"/>
                  <a:pt x="1622862" y="0"/>
                </a:cubicBezTo>
                <a:cubicBezTo>
                  <a:pt x="1672237" y="0"/>
                  <a:pt x="1736136" y="34443"/>
                  <a:pt x="1762276" y="77496"/>
                </a:cubicBezTo>
                <a:cubicBezTo>
                  <a:pt x="2250223" y="912722"/>
                  <a:pt x="2250223" y="912722"/>
                  <a:pt x="2250223" y="912722"/>
                </a:cubicBezTo>
                <a:cubicBezTo>
                  <a:pt x="2273459" y="958645"/>
                  <a:pt x="2273459" y="1027530"/>
                  <a:pt x="2250223" y="1073454"/>
                </a:cubicBezTo>
                <a:cubicBezTo>
                  <a:pt x="1762276" y="1908680"/>
                  <a:pt x="1762276" y="1908680"/>
                  <a:pt x="1762276" y="1908680"/>
                </a:cubicBezTo>
                <a:cubicBezTo>
                  <a:pt x="1736136" y="1951733"/>
                  <a:pt x="1672237" y="1986175"/>
                  <a:pt x="1622862" y="1986175"/>
                </a:cubicBezTo>
                <a:lnTo>
                  <a:pt x="646966" y="1986175"/>
                </a:lnTo>
                <a:cubicBezTo>
                  <a:pt x="594686" y="1986175"/>
                  <a:pt x="530789" y="1951733"/>
                  <a:pt x="507553" y="1908680"/>
                </a:cubicBezTo>
                <a:cubicBezTo>
                  <a:pt x="19605" y="1073454"/>
                  <a:pt x="19605" y="1073454"/>
                  <a:pt x="19605" y="1073454"/>
                </a:cubicBezTo>
                <a:cubicBezTo>
                  <a:pt x="-6535" y="1027530"/>
                  <a:pt x="-6535" y="958645"/>
                  <a:pt x="19605" y="912722"/>
                </a:cubicBezTo>
                <a:cubicBezTo>
                  <a:pt x="507553" y="77496"/>
                  <a:pt x="507553" y="77496"/>
                  <a:pt x="507553" y="77496"/>
                </a:cubicBezTo>
                <a:cubicBezTo>
                  <a:pt x="530789" y="34443"/>
                  <a:pt x="594686" y="0"/>
                  <a:pt x="6469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14576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1F3D910-2576-4A16-90E9-0ABE8684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5746" y="467867"/>
            <a:ext cx="10515600" cy="1325563"/>
          </a:xfrm>
        </p:spPr>
        <p:txBody>
          <a:bodyPr/>
          <a:lstStyle/>
          <a:p>
            <a:r>
              <a:rPr lang="es-ES" b="1" u="sng" dirty="0" err="1"/>
              <a:t>How</a:t>
            </a:r>
            <a:r>
              <a:rPr lang="es-ES" b="1" u="sng" dirty="0"/>
              <a:t> </a:t>
            </a:r>
            <a:r>
              <a:rPr lang="es-ES" b="1" u="sng" dirty="0" err="1"/>
              <a:t>much</a:t>
            </a:r>
            <a:r>
              <a:rPr lang="es-ES" b="1" u="sng" dirty="0"/>
              <a:t> do </a:t>
            </a:r>
            <a:r>
              <a:rPr lang="es-ES" b="1" u="sng" dirty="0" err="1"/>
              <a:t>you</a:t>
            </a:r>
            <a:r>
              <a:rPr lang="es-ES" b="1" u="sng" dirty="0"/>
              <a:t> </a:t>
            </a:r>
            <a:r>
              <a:rPr lang="es-ES" b="1" u="sng" dirty="0" err="1"/>
              <a:t>know</a:t>
            </a:r>
            <a:r>
              <a:rPr lang="es-ES" b="1" u="sng" dirty="0"/>
              <a:t> </a:t>
            </a:r>
            <a:r>
              <a:rPr lang="es-ES" b="1" u="sng" dirty="0" err="1"/>
              <a:t>about</a:t>
            </a:r>
            <a:r>
              <a:rPr lang="es-ES" b="1" u="sng" dirty="0"/>
              <a:t> Granada?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207DD1-200C-48B1-BCB6-E5AFB8C599B1}"/>
              </a:ext>
            </a:extLst>
          </p:cNvPr>
          <p:cNvSpPr txBox="1"/>
          <p:nvPr/>
        </p:nvSpPr>
        <p:spPr>
          <a:xfrm>
            <a:off x="4392202" y="2537716"/>
            <a:ext cx="34075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dirty="0"/>
              <a:t>kahoot.it</a:t>
            </a:r>
          </a:p>
        </p:txBody>
      </p:sp>
    </p:spTree>
    <p:extLst>
      <p:ext uri="{BB962C8B-B14F-4D97-AF65-F5344CB8AC3E}">
        <p14:creationId xmlns:p14="http://schemas.microsoft.com/office/powerpoint/2010/main" val="20888645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19</Words>
  <Application>Microsoft Office PowerPoint</Application>
  <PresentationFormat>Panorámica</PresentationFormat>
  <Paragraphs>6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Gill Sans MT</vt:lpstr>
      <vt:lpstr>Tema de Office</vt:lpstr>
      <vt:lpstr>Presentación de PowerPoint</vt:lpstr>
      <vt:lpstr>GRANADA, SEVILLA, CÓRDOBA</vt:lpstr>
      <vt:lpstr>Gastronomy</vt:lpstr>
      <vt:lpstr>Flamenco</vt:lpstr>
      <vt:lpstr>How much do you know about Granada?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</dc:creator>
  <cp:lastModifiedBy>CARLOS</cp:lastModifiedBy>
  <cp:revision>1</cp:revision>
  <dcterms:created xsi:type="dcterms:W3CDTF">2020-03-10T00:02:56Z</dcterms:created>
  <dcterms:modified xsi:type="dcterms:W3CDTF">2020-03-10T00:07:02Z</dcterms:modified>
</cp:coreProperties>
</file>