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3" r:id="rId3"/>
    <p:sldId id="27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photoAlbum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0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768F7-BFBF-46A1-B3A3-EAB1915B1BBD}" type="datetimeFigureOut">
              <a:rPr lang="el-GR" smtClean="0"/>
              <a:pPr/>
              <a:t>24/5/2019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048D5-54CA-4382-8900-02B79CE4C5B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asmu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5143512"/>
            <a:ext cx="3490313" cy="1383852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214290"/>
            <a:ext cx="5238755" cy="18041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8992" y="2428868"/>
            <a:ext cx="54828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Mobility in Greece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Booklets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 descr="GREECE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54" y="5072074"/>
            <a:ext cx="2139696" cy="1511808"/>
          </a:xfrm>
          <a:prstGeom prst="rect">
            <a:avLst/>
          </a:prstGeom>
        </p:spPr>
      </p:pic>
      <p:pic>
        <p:nvPicPr>
          <p:cNvPr id="7" name="Picture 6" descr="DSC_0660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rcRect l="41406" t="18277" r="15625" b="7702"/>
          <a:stretch>
            <a:fillRect/>
          </a:stretch>
        </p:blipFill>
        <p:spPr>
          <a:xfrm>
            <a:off x="285720" y="1928802"/>
            <a:ext cx="3118325" cy="35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</Words>
  <Application>Microsoft Office PowerPoint</Application>
  <PresentationFormat>On-screen Show (4:3)</PresentationFormat>
  <Paragraphs>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ArgyrisLp</dc:creator>
  <cp:lastModifiedBy>Argyris Molfetas</cp:lastModifiedBy>
  <cp:revision>13</cp:revision>
  <dcterms:created xsi:type="dcterms:W3CDTF">2019-05-20T09:16:47Z</dcterms:created>
  <dcterms:modified xsi:type="dcterms:W3CDTF">2019-05-24T12:44:23Z</dcterms:modified>
</cp:coreProperties>
</file>