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4D5-501C-4AC7-8A5E-97CE34A7E46B}" type="datetimeFigureOut">
              <a:rPr lang="pl-PL" smtClean="0"/>
              <a:t>2020-02-01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13-71A8-4182-8686-8E310237D9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4D5-501C-4AC7-8A5E-97CE34A7E46B}" type="datetimeFigureOut">
              <a:rPr lang="pl-PL" smtClean="0"/>
              <a:t>2020-02-01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13-71A8-4182-8686-8E310237D9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4D5-501C-4AC7-8A5E-97CE34A7E46B}" type="datetimeFigureOut">
              <a:rPr lang="pl-PL" smtClean="0"/>
              <a:t>2020-02-01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13-71A8-4182-8686-8E310237D9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4D5-501C-4AC7-8A5E-97CE34A7E46B}" type="datetimeFigureOut">
              <a:rPr lang="pl-PL" smtClean="0"/>
              <a:t>2020-02-01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13-71A8-4182-8686-8E310237D9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4D5-501C-4AC7-8A5E-97CE34A7E46B}" type="datetimeFigureOut">
              <a:rPr lang="pl-PL" smtClean="0"/>
              <a:t>2020-02-01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13-71A8-4182-8686-8E310237D9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4D5-501C-4AC7-8A5E-97CE34A7E46B}" type="datetimeFigureOut">
              <a:rPr lang="pl-PL" smtClean="0"/>
              <a:t>2020-02-01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13-71A8-4182-8686-8E310237D9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4D5-501C-4AC7-8A5E-97CE34A7E46B}" type="datetimeFigureOut">
              <a:rPr lang="pl-PL" smtClean="0"/>
              <a:t>2020-02-01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13-71A8-4182-8686-8E310237D9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4D5-501C-4AC7-8A5E-97CE34A7E46B}" type="datetimeFigureOut">
              <a:rPr lang="pl-PL" smtClean="0"/>
              <a:t>2020-02-01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13-71A8-4182-8686-8E310237D9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4D5-501C-4AC7-8A5E-97CE34A7E46B}" type="datetimeFigureOut">
              <a:rPr lang="pl-PL" smtClean="0"/>
              <a:t>2020-02-01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13-71A8-4182-8686-8E310237D9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4D5-501C-4AC7-8A5E-97CE34A7E46B}" type="datetimeFigureOut">
              <a:rPr lang="pl-PL" smtClean="0"/>
              <a:t>2020-02-01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13-71A8-4182-8686-8E310237D9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4D5-501C-4AC7-8A5E-97CE34A7E46B}" type="datetimeFigureOut">
              <a:rPr lang="pl-PL" smtClean="0"/>
              <a:t>2020-02-01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13-71A8-4182-8686-8E310237D9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64D5-501C-4AC7-8A5E-97CE34A7E46B}" type="datetimeFigureOut">
              <a:rPr lang="pl-PL" smtClean="0"/>
              <a:t>2020-02-01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99F13-71A8-4182-8686-8E310237D91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Comic Sans MS" pitchFamily="66" charset="0"/>
              </a:rPr>
              <a:t>Basic </a:t>
            </a:r>
            <a:r>
              <a:rPr lang="pl-PL" b="1" dirty="0" err="1" smtClean="0">
                <a:latin typeface="Comic Sans MS" pitchFamily="66" charset="0"/>
              </a:rPr>
              <a:t>words</a:t>
            </a:r>
            <a:r>
              <a:rPr lang="pl-PL" b="1" dirty="0" smtClean="0">
                <a:latin typeface="Comic Sans MS" pitchFamily="66" charset="0"/>
              </a:rPr>
              <a:t> and </a:t>
            </a:r>
            <a:r>
              <a:rPr lang="pl-PL" b="1" dirty="0" err="1" smtClean="0">
                <a:latin typeface="Comic Sans MS" pitchFamily="66" charset="0"/>
              </a:rPr>
              <a:t>phrases</a:t>
            </a:r>
            <a:r>
              <a:rPr lang="pl-PL" b="1" dirty="0" smtClean="0">
                <a:latin typeface="Comic Sans MS" pitchFamily="66" charset="0"/>
              </a:rPr>
              <a:t/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b="1" dirty="0" smtClean="0">
                <a:latin typeface="Comic Sans MS" pitchFamily="66" charset="0"/>
              </a:rPr>
              <a:t>English – </a:t>
            </a:r>
            <a:r>
              <a:rPr lang="pl-PL" b="1" dirty="0" err="1" smtClean="0">
                <a:latin typeface="Comic Sans MS" pitchFamily="66" charset="0"/>
              </a:rPr>
              <a:t>Swedish</a:t>
            </a:r>
            <a:endParaRPr lang="pl-PL" b="1" dirty="0">
              <a:latin typeface="Comic Sans MS" pitchFamily="66" charset="0"/>
            </a:endParaRPr>
          </a:p>
        </p:txBody>
      </p:sp>
      <p:pic>
        <p:nvPicPr>
          <p:cNvPr id="1026" name="Picture 2" descr="C:\Users\malwina\AppData\Local\Microsoft\Windows\Temporary Internet Files\Content.IE5\CZCMHRTF\1200px-Flag_of_Sweden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5148064" cy="3217540"/>
          </a:xfrm>
          <a:prstGeom prst="rect">
            <a:avLst/>
          </a:prstGeom>
          <a:noFill/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428596" y="-2214602"/>
            <a:ext cx="10358510" cy="2571768"/>
          </a:xfrm>
        </p:spPr>
        <p:txBody>
          <a:bodyPr>
            <a:normAutofit/>
          </a:bodyPr>
          <a:lstStyle/>
          <a:p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err="1" smtClean="0">
                <a:latin typeface="Comic Sans MS" pitchFamily="66" charset="0"/>
              </a:rPr>
              <a:t>Done</a:t>
            </a:r>
            <a:r>
              <a:rPr lang="pl-PL" dirty="0" smtClean="0">
                <a:latin typeface="Comic Sans MS" pitchFamily="66" charset="0"/>
              </a:rPr>
              <a:t> by the </a:t>
            </a:r>
            <a:r>
              <a:rPr lang="pl-PL" dirty="0" err="1" smtClean="0">
                <a:latin typeface="Comic Sans MS" pitchFamily="66" charset="0"/>
              </a:rPr>
              <a:t>students</a:t>
            </a:r>
            <a:r>
              <a:rPr lang="pl-PL" dirty="0" smtClean="0">
                <a:latin typeface="Comic Sans MS" pitchFamily="66" charset="0"/>
              </a:rPr>
              <a:t> from                                   ZSP w Mykanowie Szkoła Podstawowa im. Stefana Okrzei for the Erasmus+ </a:t>
            </a:r>
            <a:r>
              <a:rPr lang="pl-PL" dirty="0" err="1" smtClean="0">
                <a:latin typeface="Comic Sans MS" pitchFamily="66" charset="0"/>
              </a:rPr>
              <a:t>project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>
                <a:latin typeface="Comic Sans MS" pitchFamily="66" charset="0"/>
              </a:rPr>
              <a:t>t</a:t>
            </a:r>
            <a:r>
              <a:rPr lang="pl-PL" dirty="0" err="1" smtClean="0">
                <a:latin typeface="Comic Sans MS" pitchFamily="66" charset="0"/>
              </a:rPr>
              <a:t>itled</a:t>
            </a:r>
            <a:r>
              <a:rPr lang="pl-PL" dirty="0" smtClean="0"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pl-PL" sz="2800" b="1" i="1" dirty="0" smtClean="0">
                <a:latin typeface="Comic Sans MS" pitchFamily="66" charset="0"/>
              </a:rPr>
              <a:t>Learning from the Past to Face the Future: Cultural Heritage in Contrast with Modern Society.</a:t>
            </a:r>
          </a:p>
          <a:p>
            <a:pPr>
              <a:buNone/>
            </a:pPr>
            <a:r>
              <a:rPr lang="pl-PL" sz="2800" i="1" dirty="0" smtClean="0">
                <a:latin typeface="Comic Sans MS" pitchFamily="66" charset="0"/>
              </a:rPr>
              <a:t>Project </a:t>
            </a:r>
            <a:r>
              <a:rPr lang="pl-PL" sz="2800" i="1" dirty="0" err="1" smtClean="0">
                <a:latin typeface="Comic Sans MS" pitchFamily="66" charset="0"/>
              </a:rPr>
              <a:t>number</a:t>
            </a:r>
            <a:r>
              <a:rPr lang="pl-PL" sz="2800" i="1" dirty="0" smtClean="0">
                <a:latin typeface="Comic Sans MS" pitchFamily="66" charset="0"/>
              </a:rPr>
              <a:t>: </a:t>
            </a:r>
            <a:r>
              <a:rPr lang="en-US" sz="2800" b="1" i="1" dirty="0">
                <a:latin typeface="Comic Sans MS" pitchFamily="66" charset="0"/>
              </a:rPr>
              <a:t>2018-1-PL01-KA229-051241_1</a:t>
            </a:r>
            <a:endParaRPr lang="pl-PL" sz="2800" i="1" dirty="0">
              <a:latin typeface="Comic Sans MS" pitchFamily="66" charset="0"/>
            </a:endParaRPr>
          </a:p>
        </p:txBody>
      </p:sp>
      <p:pic>
        <p:nvPicPr>
          <p:cNvPr id="4" name="Picture 1" descr="logo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643446"/>
            <a:ext cx="4857784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Comic Sans MS" pitchFamily="66" charset="0"/>
              </a:rPr>
              <a:t>Basic </a:t>
            </a:r>
            <a:r>
              <a:rPr lang="pl-PL" sz="4000" b="1" dirty="0" err="1" smtClean="0">
                <a:latin typeface="Comic Sans MS" pitchFamily="66" charset="0"/>
              </a:rPr>
              <a:t>structures</a:t>
            </a:r>
            <a:endParaRPr lang="pl-PL" sz="4000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omic Sans MS" pitchFamily="66" charset="0"/>
              </a:rPr>
              <a:t>Hello! - </a:t>
            </a:r>
            <a:r>
              <a:rPr lang="en-US" sz="2200" dirty="0" err="1">
                <a:latin typeface="Comic Sans MS" pitchFamily="66" charset="0"/>
              </a:rPr>
              <a:t>Hej</a:t>
            </a:r>
            <a:r>
              <a:rPr lang="en-US" sz="2200" dirty="0">
                <a:latin typeface="Comic Sans MS" pitchFamily="66" charset="0"/>
              </a:rPr>
              <a:t>!</a:t>
            </a:r>
            <a:endParaRPr lang="pl-PL" sz="2200" dirty="0">
              <a:latin typeface="Comic Sans MS" pitchFamily="66" charset="0"/>
            </a:endParaRPr>
          </a:p>
          <a:p>
            <a:r>
              <a:rPr lang="en-US" sz="2200" dirty="0">
                <a:latin typeface="Comic Sans MS" pitchFamily="66" charset="0"/>
              </a:rPr>
              <a:t>Good morning! – God </a:t>
            </a:r>
            <a:r>
              <a:rPr lang="en-US" sz="2200" dirty="0" err="1">
                <a:latin typeface="Comic Sans MS" pitchFamily="66" charset="0"/>
              </a:rPr>
              <a:t>morgon</a:t>
            </a:r>
            <a:r>
              <a:rPr lang="en-US" sz="2200" dirty="0">
                <a:latin typeface="Comic Sans MS" pitchFamily="66" charset="0"/>
              </a:rPr>
              <a:t>!</a:t>
            </a:r>
            <a:endParaRPr lang="pl-PL" sz="2200" dirty="0">
              <a:latin typeface="Comic Sans MS" pitchFamily="66" charset="0"/>
            </a:endParaRPr>
          </a:p>
          <a:p>
            <a:r>
              <a:rPr lang="en-US" sz="2200" dirty="0">
                <a:latin typeface="Comic Sans MS" pitchFamily="66" charset="0"/>
              </a:rPr>
              <a:t>Good afternoon! – God </a:t>
            </a:r>
            <a:r>
              <a:rPr lang="pl-PL" sz="2200" dirty="0" err="1">
                <a:latin typeface="Comic Sans MS" pitchFamily="66" charset="0"/>
              </a:rPr>
              <a:t>eftermiddag</a:t>
            </a:r>
            <a:r>
              <a:rPr lang="pl-PL" sz="2200" dirty="0">
                <a:latin typeface="Comic Sans MS" pitchFamily="66" charset="0"/>
              </a:rPr>
              <a:t>! </a:t>
            </a:r>
            <a:endParaRPr lang="pl-PL" sz="2200" dirty="0" smtClean="0">
              <a:latin typeface="Comic Sans MS" pitchFamily="66" charset="0"/>
            </a:endParaRPr>
          </a:p>
          <a:p>
            <a:r>
              <a:rPr lang="en-US" sz="2200" dirty="0" smtClean="0">
                <a:latin typeface="Comic Sans MS" pitchFamily="66" charset="0"/>
              </a:rPr>
              <a:t>Good </a:t>
            </a:r>
            <a:r>
              <a:rPr lang="en-US" sz="2200" dirty="0">
                <a:latin typeface="Comic Sans MS" pitchFamily="66" charset="0"/>
              </a:rPr>
              <a:t>evening! – God </a:t>
            </a:r>
            <a:r>
              <a:rPr lang="pl-PL" sz="2200" dirty="0" err="1">
                <a:latin typeface="Comic Sans MS" pitchFamily="66" charset="0"/>
              </a:rPr>
              <a:t>kväll</a:t>
            </a:r>
            <a:r>
              <a:rPr lang="pl-PL" sz="2200" dirty="0">
                <a:latin typeface="Comic Sans MS" pitchFamily="66" charset="0"/>
              </a:rPr>
              <a:t>!</a:t>
            </a:r>
            <a:r>
              <a:rPr lang="en-US" sz="2200" dirty="0">
                <a:latin typeface="Comic Sans MS" pitchFamily="66" charset="0"/>
              </a:rPr>
              <a:t> </a:t>
            </a:r>
            <a:endParaRPr lang="pl-PL" sz="2200" dirty="0" smtClean="0">
              <a:latin typeface="Comic Sans MS" pitchFamily="66" charset="0"/>
            </a:endParaRPr>
          </a:p>
          <a:p>
            <a:r>
              <a:rPr lang="en-US" sz="2200" dirty="0" smtClean="0">
                <a:latin typeface="Comic Sans MS" pitchFamily="66" charset="0"/>
              </a:rPr>
              <a:t>Good </a:t>
            </a:r>
            <a:r>
              <a:rPr lang="en-US" sz="2200" dirty="0">
                <a:latin typeface="Comic Sans MS" pitchFamily="66" charset="0"/>
              </a:rPr>
              <a:t>night! - </a:t>
            </a:r>
            <a:r>
              <a:rPr lang="en-US" sz="2200" dirty="0" err="1">
                <a:latin typeface="Comic Sans MS" pitchFamily="66" charset="0"/>
              </a:rPr>
              <a:t>Godnatt</a:t>
            </a:r>
            <a:r>
              <a:rPr lang="en-US" sz="2200" dirty="0">
                <a:latin typeface="Comic Sans MS" pitchFamily="66" charset="0"/>
              </a:rPr>
              <a:t>!</a:t>
            </a:r>
            <a:endParaRPr lang="pl-PL" sz="2200" dirty="0">
              <a:latin typeface="Comic Sans MS" pitchFamily="66" charset="0"/>
            </a:endParaRPr>
          </a:p>
          <a:p>
            <a:r>
              <a:rPr lang="en-US" sz="2200" dirty="0">
                <a:latin typeface="Comic Sans MS" pitchFamily="66" charset="0"/>
              </a:rPr>
              <a:t>Good bye! – </a:t>
            </a:r>
            <a:r>
              <a:rPr lang="pl-PL" sz="2200" dirty="0" err="1">
                <a:latin typeface="Comic Sans MS" pitchFamily="66" charset="0"/>
              </a:rPr>
              <a:t>Adjö</a:t>
            </a:r>
            <a:r>
              <a:rPr lang="en-US" sz="2200" dirty="0">
                <a:latin typeface="Comic Sans MS" pitchFamily="66" charset="0"/>
              </a:rPr>
              <a:t> </a:t>
            </a:r>
            <a:endParaRPr lang="pl-PL" sz="2200" dirty="0" smtClean="0">
              <a:latin typeface="Comic Sans MS" pitchFamily="66" charset="0"/>
            </a:endParaRPr>
          </a:p>
          <a:p>
            <a:r>
              <a:rPr lang="en-US" sz="2200" dirty="0" smtClean="0">
                <a:latin typeface="Comic Sans MS" pitchFamily="66" charset="0"/>
              </a:rPr>
              <a:t>How </a:t>
            </a:r>
            <a:r>
              <a:rPr lang="en-US" sz="2200" dirty="0">
                <a:latin typeface="Comic Sans MS" pitchFamily="66" charset="0"/>
              </a:rPr>
              <a:t>are you? I’m fine. – </a:t>
            </a:r>
            <a:r>
              <a:rPr lang="pl-PL" sz="2200" dirty="0" err="1">
                <a:latin typeface="Comic Sans MS" pitchFamily="66" charset="0"/>
              </a:rPr>
              <a:t>Hur</a:t>
            </a:r>
            <a:r>
              <a:rPr lang="pl-PL" sz="2200" dirty="0">
                <a:latin typeface="Comic Sans MS" pitchFamily="66" charset="0"/>
              </a:rPr>
              <a:t> </a:t>
            </a:r>
            <a:r>
              <a:rPr lang="pl-PL" sz="2200" dirty="0" err="1">
                <a:latin typeface="Comic Sans MS" pitchFamily="66" charset="0"/>
              </a:rPr>
              <a:t>mår</a:t>
            </a:r>
            <a:r>
              <a:rPr lang="pl-PL" sz="2200" dirty="0">
                <a:latin typeface="Comic Sans MS" pitchFamily="66" charset="0"/>
              </a:rPr>
              <a:t> </a:t>
            </a:r>
            <a:r>
              <a:rPr lang="pl-PL" sz="2200" dirty="0" err="1">
                <a:latin typeface="Comic Sans MS" pitchFamily="66" charset="0"/>
              </a:rPr>
              <a:t>du</a:t>
            </a:r>
            <a:r>
              <a:rPr lang="pl-PL" sz="2200" dirty="0">
                <a:latin typeface="Comic Sans MS" pitchFamily="66" charset="0"/>
              </a:rPr>
              <a:t>? Jag </a:t>
            </a:r>
            <a:r>
              <a:rPr lang="pl-PL" sz="2200" dirty="0" err="1">
                <a:latin typeface="Comic Sans MS" pitchFamily="66" charset="0"/>
              </a:rPr>
              <a:t>mår</a:t>
            </a:r>
            <a:r>
              <a:rPr lang="pl-PL" sz="2200" dirty="0">
                <a:latin typeface="Comic Sans MS" pitchFamily="66" charset="0"/>
              </a:rPr>
              <a:t> </a:t>
            </a:r>
            <a:r>
              <a:rPr lang="pl-PL" sz="2200" dirty="0" err="1">
                <a:latin typeface="Comic Sans MS" pitchFamily="66" charset="0"/>
              </a:rPr>
              <a:t>bra</a:t>
            </a:r>
            <a:r>
              <a:rPr lang="pl-PL" sz="2200" dirty="0">
                <a:latin typeface="Comic Sans MS" pitchFamily="66" charset="0"/>
              </a:rPr>
              <a:t>.</a:t>
            </a:r>
            <a:r>
              <a:rPr lang="en-US" sz="2200" dirty="0">
                <a:latin typeface="Comic Sans MS" pitchFamily="66" charset="0"/>
              </a:rPr>
              <a:t> </a:t>
            </a:r>
            <a:r>
              <a:rPr lang="pl-PL" sz="2200" dirty="0" smtClean="0">
                <a:latin typeface="Comic Sans MS" pitchFamily="66" charset="0"/>
              </a:rPr>
              <a:t> </a:t>
            </a:r>
          </a:p>
          <a:p>
            <a:r>
              <a:rPr lang="en-US" sz="2200" dirty="0" smtClean="0">
                <a:latin typeface="Comic Sans MS" pitchFamily="66" charset="0"/>
              </a:rPr>
              <a:t>Thank </a:t>
            </a:r>
            <a:r>
              <a:rPr lang="en-US" sz="2200" dirty="0">
                <a:latin typeface="Comic Sans MS" pitchFamily="66" charset="0"/>
              </a:rPr>
              <a:t>you! – Tack!</a:t>
            </a:r>
            <a:endParaRPr lang="pl-PL" sz="2200" dirty="0">
              <a:latin typeface="Comic Sans MS" pitchFamily="66" charset="0"/>
            </a:endParaRPr>
          </a:p>
          <a:p>
            <a:r>
              <a:rPr lang="en-US" sz="2200" dirty="0">
                <a:latin typeface="Comic Sans MS" pitchFamily="66" charset="0"/>
              </a:rPr>
              <a:t>Sorry. – </a:t>
            </a:r>
            <a:r>
              <a:rPr lang="pl-PL" sz="2200" dirty="0" err="1">
                <a:latin typeface="Comic Sans MS" pitchFamily="66" charset="0"/>
              </a:rPr>
              <a:t>Förlåt</a:t>
            </a:r>
            <a:r>
              <a:rPr lang="pl-PL" sz="2200" dirty="0">
                <a:latin typeface="Comic Sans MS" pitchFamily="66" charset="0"/>
              </a:rPr>
              <a:t>.</a:t>
            </a:r>
            <a:r>
              <a:rPr lang="en-US" sz="2200" dirty="0">
                <a:latin typeface="Comic Sans MS" pitchFamily="66" charset="0"/>
              </a:rPr>
              <a:t> </a:t>
            </a:r>
            <a:endParaRPr lang="pl-PL" sz="2200" dirty="0" smtClean="0">
              <a:latin typeface="Comic Sans MS" pitchFamily="66" charset="0"/>
            </a:endParaRPr>
          </a:p>
          <a:p>
            <a:r>
              <a:rPr lang="en-US" sz="2200" dirty="0" smtClean="0">
                <a:latin typeface="Comic Sans MS" pitchFamily="66" charset="0"/>
              </a:rPr>
              <a:t>Please</a:t>
            </a:r>
            <a:r>
              <a:rPr lang="en-US" sz="2200" dirty="0">
                <a:latin typeface="Comic Sans MS" pitchFamily="66" charset="0"/>
              </a:rPr>
              <a:t>. – </a:t>
            </a:r>
            <a:r>
              <a:rPr lang="pl-PL" sz="2200" dirty="0" err="1">
                <a:latin typeface="Comic Sans MS" pitchFamily="66" charset="0"/>
              </a:rPr>
              <a:t>Snälla</a:t>
            </a:r>
            <a:r>
              <a:rPr lang="pl-PL" sz="2200" dirty="0">
                <a:latin typeface="Comic Sans MS" pitchFamily="66" charset="0"/>
              </a:rPr>
              <a:t> </a:t>
            </a:r>
            <a:r>
              <a:rPr lang="pl-PL" sz="2200" dirty="0" err="1">
                <a:latin typeface="Comic Sans MS" pitchFamily="66" charset="0"/>
              </a:rPr>
              <a:t>du</a:t>
            </a:r>
            <a:r>
              <a:rPr lang="pl-PL" sz="2200" dirty="0">
                <a:latin typeface="Comic Sans MS" pitchFamily="66" charset="0"/>
              </a:rPr>
              <a:t>.</a:t>
            </a:r>
            <a:r>
              <a:rPr lang="en-US" sz="2200" dirty="0">
                <a:latin typeface="Comic Sans MS" pitchFamily="66" charset="0"/>
              </a:rPr>
              <a:t> </a:t>
            </a:r>
            <a:endParaRPr lang="pl-PL" sz="2200" dirty="0" smtClean="0">
              <a:latin typeface="Comic Sans MS" pitchFamily="66" charset="0"/>
            </a:endParaRPr>
          </a:p>
          <a:p>
            <a:r>
              <a:rPr lang="en-US" sz="2200" dirty="0" smtClean="0">
                <a:latin typeface="Comic Sans MS" pitchFamily="66" charset="0"/>
              </a:rPr>
              <a:t>Cheers</a:t>
            </a:r>
            <a:r>
              <a:rPr lang="en-US" sz="2200" dirty="0">
                <a:latin typeface="Comic Sans MS" pitchFamily="66" charset="0"/>
              </a:rPr>
              <a:t>! – </a:t>
            </a:r>
            <a:r>
              <a:rPr lang="pl-PL" sz="2200" dirty="0" err="1">
                <a:latin typeface="Comic Sans MS" pitchFamily="66" charset="0"/>
              </a:rPr>
              <a:t>Skål</a:t>
            </a:r>
            <a:r>
              <a:rPr lang="pl-PL" sz="2200" dirty="0">
                <a:latin typeface="Comic Sans MS" pitchFamily="66" charset="0"/>
              </a:rPr>
              <a:t>. </a:t>
            </a:r>
            <a:endParaRPr lang="pl-PL" sz="2200" dirty="0" smtClean="0">
              <a:latin typeface="Comic Sans MS" pitchFamily="66" charset="0"/>
            </a:endParaRPr>
          </a:p>
          <a:p>
            <a:r>
              <a:rPr lang="en-US" sz="2200" dirty="0" smtClean="0">
                <a:latin typeface="Comic Sans MS" pitchFamily="66" charset="0"/>
              </a:rPr>
              <a:t>Bye</a:t>
            </a:r>
            <a:r>
              <a:rPr lang="en-US" sz="2200" dirty="0">
                <a:latin typeface="Comic Sans MS" pitchFamily="66" charset="0"/>
              </a:rPr>
              <a:t>! – </a:t>
            </a:r>
            <a:r>
              <a:rPr lang="pl-PL" sz="2200" dirty="0" err="1">
                <a:latin typeface="Comic Sans MS" pitchFamily="66" charset="0"/>
              </a:rPr>
              <a:t>Hejdå</a:t>
            </a:r>
            <a:r>
              <a:rPr lang="pl-PL" sz="2200" dirty="0">
                <a:latin typeface="Comic Sans MS" pitchFamily="66" charset="0"/>
              </a:rPr>
              <a:t>!</a:t>
            </a:r>
            <a:r>
              <a:rPr lang="pl-PL" sz="2200" dirty="0" smtClean="0">
                <a:latin typeface="Comic Sans MS" pitchFamily="66" charset="0"/>
              </a:rPr>
              <a:t> </a:t>
            </a:r>
            <a:r>
              <a:rPr lang="en-US" sz="2200" dirty="0">
                <a:latin typeface="Comic Sans MS" pitchFamily="66" charset="0"/>
              </a:rPr>
              <a:t> </a:t>
            </a:r>
            <a:endParaRPr lang="pl-PL" sz="2200" dirty="0">
              <a:latin typeface="Comic Sans MS" pitchFamily="66" charset="0"/>
            </a:endParaRPr>
          </a:p>
          <a:p>
            <a:pPr>
              <a:buNone/>
            </a:pPr>
            <a:r>
              <a:rPr lang="en-US" sz="2200" dirty="0">
                <a:latin typeface="Comic Sans MS" pitchFamily="66" charset="0"/>
              </a:rPr>
              <a:t> </a:t>
            </a:r>
            <a:endParaRPr lang="pl-PL" sz="2200" dirty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endParaRPr lang="pl-PL" sz="2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>
                <a:latin typeface="Comic Sans MS" pitchFamily="66" charset="0"/>
              </a:rPr>
              <a:t>Greetings</a:t>
            </a:r>
            <a:endParaRPr lang="pl-PL" sz="4000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71338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Hello! - </a:t>
            </a:r>
            <a:r>
              <a:rPr lang="en-US" sz="3600" dirty="0" err="1" smtClean="0">
                <a:latin typeface="Comic Sans MS" pitchFamily="66" charset="0"/>
              </a:rPr>
              <a:t>Hej</a:t>
            </a:r>
            <a:r>
              <a:rPr lang="en-US" sz="3600" dirty="0" smtClean="0">
                <a:latin typeface="Comic Sans MS" pitchFamily="66" charset="0"/>
              </a:rPr>
              <a:t>!</a:t>
            </a:r>
            <a:endParaRPr lang="pl-PL" sz="3600" dirty="0" smtClean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Good morning! – God </a:t>
            </a:r>
            <a:r>
              <a:rPr lang="en-US" sz="3600" dirty="0" err="1" smtClean="0">
                <a:latin typeface="Comic Sans MS" pitchFamily="66" charset="0"/>
              </a:rPr>
              <a:t>morgon</a:t>
            </a:r>
            <a:r>
              <a:rPr lang="en-US" sz="3600" dirty="0" smtClean="0">
                <a:latin typeface="Comic Sans MS" pitchFamily="66" charset="0"/>
              </a:rPr>
              <a:t>!</a:t>
            </a:r>
            <a:endParaRPr lang="pl-PL" sz="3600" dirty="0" smtClean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Good afternoon! – God </a:t>
            </a:r>
            <a:r>
              <a:rPr lang="pl-PL" sz="3600" dirty="0" err="1" smtClean="0">
                <a:latin typeface="Comic Sans MS" pitchFamily="66" charset="0"/>
              </a:rPr>
              <a:t>eftermiddag</a:t>
            </a:r>
            <a:r>
              <a:rPr lang="pl-PL" sz="3600" dirty="0" smtClean="0">
                <a:latin typeface="Comic Sans MS" pitchFamily="66" charset="0"/>
              </a:rPr>
              <a:t>! </a:t>
            </a:r>
          </a:p>
          <a:p>
            <a:r>
              <a:rPr lang="en-US" sz="3600" dirty="0" smtClean="0">
                <a:latin typeface="Comic Sans MS" pitchFamily="66" charset="0"/>
              </a:rPr>
              <a:t>Good evening! – God </a:t>
            </a:r>
            <a:r>
              <a:rPr lang="pl-PL" sz="3600" dirty="0" err="1" smtClean="0">
                <a:latin typeface="Comic Sans MS" pitchFamily="66" charset="0"/>
              </a:rPr>
              <a:t>kväll</a:t>
            </a:r>
            <a:r>
              <a:rPr lang="pl-PL" sz="3600" dirty="0" smtClean="0">
                <a:latin typeface="Comic Sans MS" pitchFamily="66" charset="0"/>
              </a:rPr>
              <a:t>!</a:t>
            </a:r>
            <a:r>
              <a:rPr lang="en-US" sz="3600" dirty="0" smtClean="0">
                <a:latin typeface="Comic Sans MS" pitchFamily="66" charset="0"/>
              </a:rPr>
              <a:t> </a:t>
            </a:r>
            <a:endParaRPr lang="pl-PL" sz="3600" dirty="0" smtClean="0">
              <a:latin typeface="Comic Sans MS" pitchFamily="66" charset="0"/>
            </a:endParaRPr>
          </a:p>
          <a:p>
            <a:pPr>
              <a:buNone/>
            </a:pPr>
            <a:endParaRPr lang="pl-PL" sz="3600" dirty="0">
              <a:latin typeface="Comic Sans MS" pitchFamily="66" charset="0"/>
            </a:endParaRPr>
          </a:p>
        </p:txBody>
      </p:sp>
      <p:pic>
        <p:nvPicPr>
          <p:cNvPr id="6147" name="Picture 3" descr="C:\Users\malwina\AppData\Local\Microsoft\Windows\Temporary Internet Files\Content.IE5\F188SBRY\241px-Handshake1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49080"/>
            <a:ext cx="229552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err="1" smtClean="0">
                <a:latin typeface="Comic Sans MS" pitchFamily="66" charset="0"/>
              </a:rPr>
              <a:t>Farewells</a:t>
            </a:r>
            <a:endParaRPr lang="pl-PL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Good night! - </a:t>
            </a:r>
            <a:r>
              <a:rPr lang="en-US" sz="3600" dirty="0" err="1" smtClean="0">
                <a:latin typeface="Comic Sans MS" pitchFamily="66" charset="0"/>
              </a:rPr>
              <a:t>Godnatt</a:t>
            </a:r>
            <a:r>
              <a:rPr lang="en-US" sz="3600" dirty="0" smtClean="0">
                <a:latin typeface="Comic Sans MS" pitchFamily="66" charset="0"/>
              </a:rPr>
              <a:t>!</a:t>
            </a:r>
            <a:endParaRPr lang="pl-PL" sz="3600" dirty="0" smtClean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Good bye! – </a:t>
            </a:r>
            <a:r>
              <a:rPr lang="pl-PL" sz="3600" dirty="0" err="1" smtClean="0">
                <a:latin typeface="Comic Sans MS" pitchFamily="66" charset="0"/>
              </a:rPr>
              <a:t>Adjö</a:t>
            </a:r>
            <a:r>
              <a:rPr lang="en-US" sz="3600" dirty="0" smtClean="0">
                <a:latin typeface="Comic Sans MS" pitchFamily="66" charset="0"/>
              </a:rPr>
              <a:t> </a:t>
            </a:r>
            <a:endParaRPr lang="pl-PL" sz="3600" dirty="0" smtClean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Bye! – </a:t>
            </a:r>
            <a:r>
              <a:rPr lang="pl-PL" sz="3600" dirty="0" err="1" smtClean="0">
                <a:latin typeface="Comic Sans MS" pitchFamily="66" charset="0"/>
              </a:rPr>
              <a:t>Hejdå</a:t>
            </a:r>
            <a:r>
              <a:rPr lang="pl-PL" sz="3600" dirty="0" smtClean="0">
                <a:latin typeface="Comic Sans MS" pitchFamily="66" charset="0"/>
              </a:rPr>
              <a:t>! </a:t>
            </a:r>
            <a:r>
              <a:rPr lang="en-US" sz="3600" dirty="0" smtClean="0">
                <a:latin typeface="Comic Sans MS" pitchFamily="66" charset="0"/>
              </a:rPr>
              <a:t> </a:t>
            </a:r>
            <a:endParaRPr lang="pl-PL" sz="3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 </a:t>
            </a:r>
            <a:endParaRPr lang="pl-PL" sz="3600" dirty="0" smtClean="0">
              <a:latin typeface="Comic Sans MS" pitchFamily="66" charset="0"/>
            </a:endParaRPr>
          </a:p>
          <a:p>
            <a:pPr>
              <a:buNone/>
            </a:pPr>
            <a:endParaRPr lang="pl-PL" sz="3600" dirty="0">
              <a:latin typeface="Comic Sans MS" pitchFamily="66" charset="0"/>
            </a:endParaRPr>
          </a:p>
        </p:txBody>
      </p:sp>
      <p:pic>
        <p:nvPicPr>
          <p:cNvPr id="5122" name="Picture 2" descr="C:\Users\malwina\AppData\Local\Microsoft\Windows\Temporary Internet Files\Content.IE5\F188SBRY\see-you-so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324350"/>
            <a:ext cx="38100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>
                <a:latin typeface="Comic Sans MS" pitchFamily="66" charset="0"/>
              </a:rPr>
              <a:t>Starting</a:t>
            </a:r>
            <a:r>
              <a:rPr lang="pl-PL" sz="4000" b="1" dirty="0" smtClean="0">
                <a:latin typeface="Comic Sans MS" pitchFamily="66" charset="0"/>
              </a:rPr>
              <a:t> a </a:t>
            </a:r>
            <a:r>
              <a:rPr lang="pl-PL" sz="4000" b="1" dirty="0" err="1" smtClean="0">
                <a:latin typeface="Comic Sans MS" pitchFamily="66" charset="0"/>
              </a:rPr>
              <a:t>conversation</a:t>
            </a:r>
            <a:r>
              <a:rPr lang="pl-PL" sz="4000" b="1" dirty="0" smtClean="0">
                <a:latin typeface="Comic Sans MS" pitchFamily="66" charset="0"/>
              </a:rPr>
              <a:t> </a:t>
            </a:r>
            <a:endParaRPr lang="pl-PL" sz="4000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How are you? I’m fine. </a:t>
            </a:r>
            <a:endParaRPr lang="pl-PL" sz="3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– </a:t>
            </a:r>
            <a:r>
              <a:rPr lang="pl-PL" sz="3600" dirty="0" err="1" smtClean="0">
                <a:latin typeface="Comic Sans MS" pitchFamily="66" charset="0"/>
              </a:rPr>
              <a:t>Hur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mår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du</a:t>
            </a:r>
            <a:r>
              <a:rPr lang="pl-PL" sz="3600" dirty="0" smtClean="0">
                <a:latin typeface="Comic Sans MS" pitchFamily="66" charset="0"/>
              </a:rPr>
              <a:t>? Jag </a:t>
            </a:r>
            <a:r>
              <a:rPr lang="pl-PL" sz="3600" dirty="0" err="1" smtClean="0">
                <a:latin typeface="Comic Sans MS" pitchFamily="66" charset="0"/>
              </a:rPr>
              <a:t>mår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bra</a:t>
            </a:r>
            <a:r>
              <a:rPr lang="pl-PL" sz="3600" dirty="0" smtClean="0">
                <a:latin typeface="Comic Sans MS" pitchFamily="66" charset="0"/>
              </a:rPr>
              <a:t>.</a:t>
            </a:r>
            <a:r>
              <a:rPr lang="en-US" sz="3600" dirty="0" smtClean="0">
                <a:latin typeface="Comic Sans MS" pitchFamily="66" charset="0"/>
              </a:rPr>
              <a:t> </a:t>
            </a:r>
            <a:endParaRPr lang="pl-PL" sz="3600" dirty="0">
              <a:latin typeface="Comic Sans MS" pitchFamily="66" charset="0"/>
            </a:endParaRPr>
          </a:p>
        </p:txBody>
      </p:sp>
      <p:pic>
        <p:nvPicPr>
          <p:cNvPr id="4099" name="Picture 3" descr="C:\Users\malwina\AppData\Local\Microsoft\Windows\Temporary Internet Files\Content.IE5\H1ULJU81\conversati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68960"/>
            <a:ext cx="3980160" cy="2985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>
                <a:latin typeface="Comic Sans MS" pitchFamily="66" charset="0"/>
              </a:rPr>
              <a:t>Being</a:t>
            </a:r>
            <a:r>
              <a:rPr lang="pl-PL" sz="4000" b="1" dirty="0" smtClean="0">
                <a:latin typeface="Comic Sans MS" pitchFamily="66" charset="0"/>
              </a:rPr>
              <a:t> </a:t>
            </a:r>
            <a:r>
              <a:rPr lang="pl-PL" sz="4000" b="1" dirty="0" err="1" smtClean="0">
                <a:latin typeface="Comic Sans MS" pitchFamily="66" charset="0"/>
              </a:rPr>
              <a:t>polite</a:t>
            </a:r>
            <a:endParaRPr lang="pl-PL" sz="4000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Thank you! – Tack!</a:t>
            </a:r>
            <a:endParaRPr lang="pl-PL" sz="3600" dirty="0" smtClean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Sorry. – </a:t>
            </a:r>
            <a:r>
              <a:rPr lang="pl-PL" sz="3600" dirty="0" err="1" smtClean="0">
                <a:latin typeface="Comic Sans MS" pitchFamily="66" charset="0"/>
              </a:rPr>
              <a:t>Förlåt</a:t>
            </a:r>
            <a:r>
              <a:rPr lang="pl-PL" sz="3600" dirty="0" smtClean="0">
                <a:latin typeface="Comic Sans MS" pitchFamily="66" charset="0"/>
              </a:rPr>
              <a:t>.</a:t>
            </a:r>
            <a:r>
              <a:rPr lang="en-US" sz="3600" dirty="0" smtClean="0">
                <a:latin typeface="Comic Sans MS" pitchFamily="66" charset="0"/>
              </a:rPr>
              <a:t> </a:t>
            </a:r>
            <a:endParaRPr lang="pl-PL" sz="3600" dirty="0" smtClean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Please. – </a:t>
            </a:r>
            <a:r>
              <a:rPr lang="pl-PL" sz="3600" dirty="0" err="1" smtClean="0">
                <a:latin typeface="Comic Sans MS" pitchFamily="66" charset="0"/>
              </a:rPr>
              <a:t>Snälla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du</a:t>
            </a:r>
            <a:r>
              <a:rPr lang="pl-PL" sz="3600" dirty="0" smtClean="0">
                <a:latin typeface="Comic Sans MS" pitchFamily="66" charset="0"/>
              </a:rPr>
              <a:t>.</a:t>
            </a:r>
            <a:r>
              <a:rPr lang="en-US" sz="3600" dirty="0" smtClean="0">
                <a:latin typeface="Comic Sans MS" pitchFamily="66" charset="0"/>
              </a:rPr>
              <a:t> </a:t>
            </a:r>
            <a:endParaRPr lang="pl-PL" sz="3600" dirty="0" smtClean="0">
              <a:latin typeface="Comic Sans MS" pitchFamily="66" charset="0"/>
            </a:endParaRPr>
          </a:p>
          <a:p>
            <a:pPr marL="514350" indent="-514350">
              <a:buNone/>
            </a:pPr>
            <a:endParaRPr lang="pl-PL" sz="3600" dirty="0">
              <a:latin typeface="Comic Sans MS" pitchFamily="66" charset="0"/>
            </a:endParaRPr>
          </a:p>
        </p:txBody>
      </p:sp>
      <p:pic>
        <p:nvPicPr>
          <p:cNvPr id="3077" name="Picture 5" descr="C:\Users\malwina\AppData\Local\Microsoft\Windows\Temporary Internet Files\Content.IE5\F188SBRY\imag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77072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Comic Sans MS" pitchFamily="66" charset="0"/>
              </a:rPr>
              <a:t>And on the party… </a:t>
            </a:r>
            <a:endParaRPr lang="pl-PL" sz="4000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Cheers! – </a:t>
            </a:r>
            <a:r>
              <a:rPr lang="pl-PL" sz="3600" dirty="0" err="1" smtClean="0">
                <a:latin typeface="Comic Sans MS" pitchFamily="66" charset="0"/>
              </a:rPr>
              <a:t>Skål</a:t>
            </a:r>
            <a:r>
              <a:rPr lang="pl-PL" sz="3600" dirty="0">
                <a:latin typeface="Comic Sans MS" pitchFamily="66" charset="0"/>
              </a:rPr>
              <a:t>!</a:t>
            </a:r>
            <a:endParaRPr lang="pl-PL" sz="3600" dirty="0" smtClean="0">
              <a:latin typeface="Comic Sans MS" pitchFamily="66" charset="0"/>
            </a:endParaRPr>
          </a:p>
          <a:p>
            <a:pPr>
              <a:buNone/>
            </a:pPr>
            <a:endParaRPr lang="pl-PL" sz="3600" dirty="0">
              <a:latin typeface="Comic Sans MS" pitchFamily="66" charset="0"/>
            </a:endParaRPr>
          </a:p>
        </p:txBody>
      </p:sp>
      <p:pic>
        <p:nvPicPr>
          <p:cNvPr id="2051" name="Picture 3" descr="C:\Users\malwina\AppData\Local\Microsoft\Windows\Temporary Internet Files\Content.IE5\F188SBRY\2014-01-12-13-21-3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2896807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>
                <a:latin typeface="Comic Sans MS" pitchFamily="66" charset="0"/>
              </a:rPr>
              <a:t>Preparation</a:t>
            </a:r>
            <a:r>
              <a:rPr lang="pl-PL" sz="4000" b="1" dirty="0" smtClean="0">
                <a:latin typeface="Comic Sans MS" pitchFamily="66" charset="0"/>
              </a:rPr>
              <a:t> time</a:t>
            </a:r>
            <a:endParaRPr lang="pl-PL" sz="4000" b="1" dirty="0">
              <a:latin typeface="Comic Sans MS" pitchFamily="66" charset="0"/>
            </a:endParaRPr>
          </a:p>
        </p:txBody>
      </p:sp>
      <p:pic>
        <p:nvPicPr>
          <p:cNvPr id="4" name="Symbol zastępczy zawartości 3" descr="20200131_084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5036377" cy="3777283"/>
          </a:xfrm>
        </p:spPr>
      </p:pic>
      <p:pic>
        <p:nvPicPr>
          <p:cNvPr id="7" name="Obraz 6" descr="20200131_084157(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3419872" cy="2564904"/>
          </a:xfrm>
          <a:prstGeom prst="rect">
            <a:avLst/>
          </a:prstGeom>
        </p:spPr>
      </p:pic>
      <p:pic>
        <p:nvPicPr>
          <p:cNvPr id="8" name="Obraz 7" descr="20200131_084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293096"/>
            <a:ext cx="3107837" cy="2330878"/>
          </a:xfrm>
          <a:prstGeom prst="rect">
            <a:avLst/>
          </a:prstGeom>
        </p:spPr>
      </p:pic>
      <p:pic>
        <p:nvPicPr>
          <p:cNvPr id="9" name="Obraz 8" descr="20200131_0841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484784"/>
            <a:ext cx="3515883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>
                <a:latin typeface="Comic Sans MS" pitchFamily="66" charset="0"/>
              </a:rPr>
              <a:t>Authors</a:t>
            </a:r>
            <a:r>
              <a:rPr lang="pl-PL" sz="4000" b="1" dirty="0" smtClean="0">
                <a:latin typeface="Comic Sans MS" pitchFamily="66" charset="0"/>
              </a:rPr>
              <a:t>:</a:t>
            </a:r>
            <a:endParaRPr lang="pl-PL" sz="4000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Comic Sans MS" pitchFamily="66" charset="0"/>
              </a:rPr>
              <a:t>Maja Matusiak        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Comic Sans MS" pitchFamily="66" charset="0"/>
              </a:rPr>
              <a:t>Alicja Lisowska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Comic Sans MS" pitchFamily="66" charset="0"/>
              </a:rPr>
              <a:t>Natalia Grobelak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Comic Sans MS" pitchFamily="66" charset="0"/>
              </a:rPr>
              <a:t>Szymon Różycki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Comic Sans MS" pitchFamily="66" charset="0"/>
              </a:rPr>
              <a:t>Michał Olejarz</a:t>
            </a:r>
          </a:p>
          <a:p>
            <a:pPr marL="514350" indent="-514350">
              <a:buNone/>
            </a:pPr>
            <a:r>
              <a:rPr lang="pl-PL" dirty="0" err="1" smtClean="0">
                <a:latin typeface="Comic Sans MS" pitchFamily="66" charset="0"/>
              </a:rPr>
              <a:t>Grades</a:t>
            </a:r>
            <a:r>
              <a:rPr lang="pl-PL" dirty="0" smtClean="0">
                <a:latin typeface="Comic Sans MS" pitchFamily="66" charset="0"/>
              </a:rPr>
              <a:t> 6A and 6B.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4" name="Obraz 3" descr="erasmus+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5062768"/>
            <a:ext cx="6286512" cy="1795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160</Words>
  <Application>Microsoft Office PowerPoint</Application>
  <PresentationFormat>Pokaz na ekranie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Basic words and phrases English – Swedish</vt:lpstr>
      <vt:lpstr>Basic structures</vt:lpstr>
      <vt:lpstr>Greetings</vt:lpstr>
      <vt:lpstr>Farewells</vt:lpstr>
      <vt:lpstr>Starting a conversation </vt:lpstr>
      <vt:lpstr>Being polite</vt:lpstr>
      <vt:lpstr>And on the party… </vt:lpstr>
      <vt:lpstr>Preparation time</vt:lpstr>
      <vt:lpstr>Authors: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words and phrases English – Swedish</dc:title>
  <dc:creator>malwina</dc:creator>
  <cp:lastModifiedBy>malwina</cp:lastModifiedBy>
  <cp:revision>3</cp:revision>
  <dcterms:created xsi:type="dcterms:W3CDTF">2020-02-01T12:34:24Z</dcterms:created>
  <dcterms:modified xsi:type="dcterms:W3CDTF">2020-02-01T12:59:08Z</dcterms:modified>
</cp:coreProperties>
</file>