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photoAlbum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712E8-D198-4CFA-A358-AA6CBFE35C42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5084-E478-4507-950B-459F3BCA9CBB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1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Προβολή στην οθόνη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</cp:revision>
  <dcterms:created xsi:type="dcterms:W3CDTF">2019-11-04T10:38:18Z</dcterms:created>
  <dcterms:modified xsi:type="dcterms:W3CDTF">2019-11-04T10:39:53Z</dcterms:modified>
</cp:coreProperties>
</file>