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</p:sldIdLst>
  <p:sldSz cx="9144000" cy="6858000" type="screen4x3"/>
  <p:notesSz cx="6858000" cy="9144000"/>
  <p:photoAlbum layout="2pic" frame="frameStyle6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D4A3-BE7E-4186-9733-8C8B926AC6D7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E8B5-EF2E-4B10-89E9-7F72CFEEE14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E8B5-EF2E-4B10-89E9-7F72CFEEE142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E133-1CA2-46C3-885B-B34A6A954822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9119-F1B0-43B8-A62E-01A179C4FE3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9144000" cy="3214686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1714480" y="428604"/>
            <a:ext cx="5278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Holiday Greetings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14810" y="1285860"/>
            <a:ext cx="42597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3600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</a:t>
            </a:r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Primary School</a:t>
            </a:r>
            <a:b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36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Korydallos</a:t>
            </a:r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Greece</a:t>
            </a:r>
            <a:endParaRPr lang="el-GR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8 - Εικόνα" descr="GREECE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2139696" cy="1511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400664">
            <a:off x="369050" y="658004"/>
            <a:ext cx="4114800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1n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714876" y="428604"/>
            <a:ext cx="4114800" cy="569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 rot="21417590">
            <a:off x="214282" y="4071942"/>
            <a:ext cx="4114800" cy="212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21296597">
            <a:off x="4064961" y="3376211"/>
            <a:ext cx="4584336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1 - Εικόνα" descr="3 (2)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 rot="21299826">
            <a:off x="414437" y="327757"/>
            <a:ext cx="4377949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FOTIN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282" y="500042"/>
            <a:ext cx="4114800" cy="586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4XAROULA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240794">
            <a:off x="4674727" y="283066"/>
            <a:ext cx="4114800" cy="307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- Εικόνα" descr="9XRYSA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 rot="21247282">
            <a:off x="4892221" y="3768792"/>
            <a:ext cx="4114800" cy="288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357165"/>
            <a:ext cx="4429156" cy="3321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5ELENI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633931">
            <a:off x="4795993" y="2138382"/>
            <a:ext cx="4114800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7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57158" y="4286256"/>
            <a:ext cx="4114800" cy="21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21368423">
            <a:off x="285720" y="714356"/>
            <a:ext cx="4114800" cy="295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6GIORGOS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298426">
            <a:off x="4714876" y="1285860"/>
            <a:ext cx="4114800" cy="23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4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428992" y="4143380"/>
            <a:ext cx="4700528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282" y="571480"/>
            <a:ext cx="41148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8LEYTERHS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714876" y="285728"/>
            <a:ext cx="4114800" cy="2954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7ELENI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2857488" y="3714752"/>
            <a:ext cx="4114800" cy="299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Προβολή στην οθόνη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user</dc:creator>
  <cp:lastModifiedBy>user</cp:lastModifiedBy>
  <cp:revision>2</cp:revision>
  <dcterms:created xsi:type="dcterms:W3CDTF">2020-06-26T07:11:36Z</dcterms:created>
  <dcterms:modified xsi:type="dcterms:W3CDTF">2020-06-26T07:19:43Z</dcterms:modified>
</cp:coreProperties>
</file>