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  <p:sldMasterId id="2147483823" r:id="rId2"/>
  </p:sldMasterIdLst>
  <p:sldIdLst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22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50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600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1162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1638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2313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901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9736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936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DAE4EF-7554-4C8B-8E9A-6767A9F59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B85B42-5AB0-477F-B124-56E5E4E67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025B42-AB76-4FE6-80F8-579E74C5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409589-3DA2-4E5F-9F7D-19F991178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85F1BD-1BF8-4AF6-9CD1-B2DDAC95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299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D05A68-14CF-41E6-9C70-F63A961BC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EE5F7-B14F-4FAB-A9CB-14BA39752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6D2FFA-DED6-4056-B024-949ED402D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18A016-AA6A-490C-BE7B-D1CA06046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D6762F-1FB9-43A0-895A-A84F749B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596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378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173AF-34E2-4B94-A12F-DB49ED5F9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6A79BC-719A-4D76-8071-3E21176C0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681C1C-16F7-48F5-834B-1A4A772FA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F5D811-A5BB-4D94-A79E-9BA02CBD3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BDAF36-E7CE-436D-B64B-BA5A2415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532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AD3DE-209D-4CA5-A0B0-DBC83AD7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4A0FB3-2EEB-4910-B645-4189D8AC9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E54185-D1CD-4670-B661-4462D5ECB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E5AF1B-45A8-44E3-BB4E-ADA55F48A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19076F-22D0-4320-9BE7-F8E2D4821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56C2EE-48E8-459C-B69B-4438193AE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7674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41F6C-B440-4915-9270-EC90671D9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981A47-8CE6-493D-A245-2CF06DE78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086F92-395B-4A02-B76E-E7055BF02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DFAA60-B560-423C-877F-7A1BFC31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F49C50-38D8-497D-B4FE-24EFB5EDC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FFC6223-D2DA-4EA9-835D-43FF64134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68EFC47-E726-4E05-8066-57911BA31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F911ED-A6C3-4E88-8B03-449307F4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8525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B1D81-A311-442D-93F1-A4BCEB24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3AD9C88-DEF8-42EC-AFA1-2FF55A44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04CF801-3D25-4315-8C04-59AA38464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0045E9-226E-4032-918F-90E65278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804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30CDCEA-198C-4FE1-A27A-74332C46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F8F830-642C-48C6-8C1F-171DDF5D1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AB7FFC-D27F-4E0C-82C9-EDC910E6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3512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4743E-44F4-445A-A58D-CC860AFD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23D64-BF94-477B-A2FA-5EF138209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74E985-D15A-41D2-94D5-124F32620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01073-9171-4F50-B8E4-360230F1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567E78-A9D2-4698-8ED6-30CC7EC28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84B110-CE4D-419C-9140-85E19332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859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381C0-9C84-4485-A0E9-7CD6373F1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9AC121-AB4F-4BED-8060-88A02E717F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FDD32A-6E93-4ED4-AE80-81AC75DA1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5D56AB-6BBD-4833-B41B-2961C81D7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D8724B-1A5A-4851-89A2-386EF83D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55A781-AAA0-4A84-A5A3-C83513510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466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56222-49BC-4E61-905A-C72A61106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A99206-C2DB-40B8-AEB2-DD6F812A4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8E6A76-6362-4AE5-A34B-E54AB980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1FDA62-4C76-4475-9BCB-2F22A963B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E8C72A-80B6-4299-8BBD-D8A33AB03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587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A2A302-C1C5-47D6-AF09-E19EEB1469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173574-ED12-4B13-8591-4C79D6A4A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47D7D1-7D98-414C-A24E-66F1C7C8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156FCD-8EBC-42CC-9CFE-993C70A6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855ED7-5E72-45B4-80CB-151A121B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28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06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30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69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10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63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90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888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8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D0B4587-2F9F-4B20-B830-81658A681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719AD0-92E9-4F38-96BE-022FF59FD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814AC9-B0C8-4BD3-91CD-7B4B1FBC9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D1E9E-A87D-4623-A6EA-02BA96F17943}" type="datetimeFigureOut">
              <a:rPr lang="es-ES" smtClean="0"/>
              <a:t>06/03/2019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6858C6-90C1-4D59-AB38-B5477D9D4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A20073-044E-400E-9B7B-77E3ABD19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67DFE-BDD1-4118-BE86-EAEEDF455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202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EF3E1F0C-BCD9-491F-A435-D4A48FB43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609600"/>
            <a:ext cx="7833360" cy="3139440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exterior, cielo, señal&#10;&#10;Descripción generada automáticamente">
            <a:extLst>
              <a:ext uri="{FF2B5EF4-FFF2-40B4-BE49-F238E27FC236}">
                <a16:creationId xmlns:a16="http://schemas.microsoft.com/office/drawing/2014/main" id="{E02F6900-40EB-4CA1-82DE-3BFDA2203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156888"/>
            <a:ext cx="3698422" cy="8044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A68FC7-8B45-41EB-B422-829B8296C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8428" y="1023893"/>
            <a:ext cx="7413623" cy="11554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800" dirty="0" err="1"/>
              <a:t>Survey</a:t>
            </a:r>
            <a:r>
              <a:rPr lang="es-ES" sz="3800" dirty="0"/>
              <a:t> </a:t>
            </a:r>
            <a:r>
              <a:rPr lang="es-ES" sz="3800" dirty="0" err="1"/>
              <a:t>about</a:t>
            </a:r>
            <a:r>
              <a:rPr lang="es-ES" sz="3800" dirty="0"/>
              <a:t> Social Issues </a:t>
            </a:r>
            <a:br>
              <a:rPr lang="es-ES" sz="3800" dirty="0"/>
            </a:br>
            <a:r>
              <a:rPr lang="es-ES" sz="3800" dirty="0" err="1"/>
              <a:t>Results</a:t>
            </a:r>
            <a:endParaRPr lang="es-ES" sz="3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EF0022-EB94-4848-BC18-85E79BBA9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4406" y="2533291"/>
            <a:ext cx="6987645" cy="650482"/>
          </a:xfrm>
        </p:spPr>
        <p:txBody>
          <a:bodyPr>
            <a:normAutofit/>
          </a:bodyPr>
          <a:lstStyle/>
          <a:p>
            <a:r>
              <a:rPr lang="es-ES" dirty="0" err="1"/>
              <a:t>Learning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Past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Face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Future KA 229</a:t>
            </a:r>
          </a:p>
        </p:txBody>
      </p:sp>
    </p:spTree>
    <p:extLst>
      <p:ext uri="{BB962C8B-B14F-4D97-AF65-F5344CB8AC3E}">
        <p14:creationId xmlns:p14="http://schemas.microsoft.com/office/powerpoint/2010/main" val="41244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áfico de respuestas de formularios. Título de la pregunta: 1 - Where are you from?. Número de respuestas: 259 respuestas.">
            <a:extLst>
              <a:ext uri="{FF2B5EF4-FFF2-40B4-BE49-F238E27FC236}">
                <a16:creationId xmlns:a16="http://schemas.microsoft.com/office/drawing/2014/main" id="{4BDF2FC1-A3CE-40F6-8FBA-A3A951A63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91502" cy="583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magen que contiene exterior, cielo, señal&#10;&#10;Descripción generada automáticamente">
            <a:extLst>
              <a:ext uri="{FF2B5EF4-FFF2-40B4-BE49-F238E27FC236}">
                <a16:creationId xmlns:a16="http://schemas.microsoft.com/office/drawing/2014/main" id="{B6E8EB83-10C0-475E-9EE0-003FE7064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03" y="4551978"/>
            <a:ext cx="3698422" cy="80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4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áfico de respuestas de formularios. Título de la pregunta: 2 - How old are you?. Número de respuestas: 259 respuestas.">
            <a:extLst>
              <a:ext uri="{FF2B5EF4-FFF2-40B4-BE49-F238E27FC236}">
                <a16:creationId xmlns:a16="http://schemas.microsoft.com/office/drawing/2014/main" id="{3175963F-A2A1-4DD0-9713-DBB60F017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" y="0"/>
            <a:ext cx="12186238" cy="560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magen que contiene exterior, cielo, señal&#10;&#10;Descripción generada automáticamente">
            <a:extLst>
              <a:ext uri="{FF2B5EF4-FFF2-40B4-BE49-F238E27FC236}">
                <a16:creationId xmlns:a16="http://schemas.microsoft.com/office/drawing/2014/main" id="{8823E4D1-3AB7-4C06-A94A-E442A2EC2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03" y="4551978"/>
            <a:ext cx="3698422" cy="80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45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áfico de respuestas de formularios. Título de la pregunta: 3 - In your view, what's the main social issue in your country?. Número de respuestas: 259 respuestas.">
            <a:extLst>
              <a:ext uri="{FF2B5EF4-FFF2-40B4-BE49-F238E27FC236}">
                <a16:creationId xmlns:a16="http://schemas.microsoft.com/office/drawing/2014/main" id="{AAB315B4-4DF9-4FE4-8047-897F632C0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5047" cy="56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Imagen que contiene exterior, cielo, señal&#10;&#10;Descripción generada automáticamente">
            <a:extLst>
              <a:ext uri="{FF2B5EF4-FFF2-40B4-BE49-F238E27FC236}">
                <a16:creationId xmlns:a16="http://schemas.microsoft.com/office/drawing/2014/main" id="{FCC0F5A2-112F-4536-A068-C4CCBC3A8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253" y="4551978"/>
            <a:ext cx="3698422" cy="80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7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áfico de respuestas de formularios. Título de la pregunta: 4 - Do you think we live better than 30 years ago?. Número de respuestas: 259 respuestas.">
            <a:extLst>
              <a:ext uri="{FF2B5EF4-FFF2-40B4-BE49-F238E27FC236}">
                <a16:creationId xmlns:a16="http://schemas.microsoft.com/office/drawing/2014/main" id="{0DB36A83-7035-48D9-8D79-74EB24B52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6238" cy="560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Imagen que contiene exterior, cielo, señal&#10;&#10;Descripción generada automáticamente">
            <a:extLst>
              <a:ext uri="{FF2B5EF4-FFF2-40B4-BE49-F238E27FC236}">
                <a16:creationId xmlns:a16="http://schemas.microsoft.com/office/drawing/2014/main" id="{CFA792FF-3F50-45F3-A300-911C8A942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03" y="4532928"/>
            <a:ext cx="3698422" cy="80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7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ráfico de respuestas de formularios. Título de la pregunta: 5 - Do you know what social exclusion is?. Número de respuestas: 259 respuestas.">
            <a:extLst>
              <a:ext uri="{FF2B5EF4-FFF2-40B4-BE49-F238E27FC236}">
                <a16:creationId xmlns:a16="http://schemas.microsoft.com/office/drawing/2014/main" id="{6F150B9E-18CD-4815-8092-2B38DA80D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562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magen que contiene exterior, cielo, señal&#10;&#10;Descripción generada automáticamente">
            <a:extLst>
              <a:ext uri="{FF2B5EF4-FFF2-40B4-BE49-F238E27FC236}">
                <a16:creationId xmlns:a16="http://schemas.microsoft.com/office/drawing/2014/main" id="{9609B37B-CCE1-4B54-BFB5-F54CC820C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53" y="4532928"/>
            <a:ext cx="3698422" cy="80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54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ráfico de respuestas de formularios. Título de la pregunta: 6 - Do you know any groups who suffer social exclusion in your country?. Número de respuestas: 259 respuestas.">
            <a:extLst>
              <a:ext uri="{FF2B5EF4-FFF2-40B4-BE49-F238E27FC236}">
                <a16:creationId xmlns:a16="http://schemas.microsoft.com/office/drawing/2014/main" id="{5F4F6688-BBA2-4C83-81D7-3109912B0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562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magen que contiene exterior, cielo, señal&#10;&#10;Descripción generada automáticamente">
            <a:extLst>
              <a:ext uri="{FF2B5EF4-FFF2-40B4-BE49-F238E27FC236}">
                <a16:creationId xmlns:a16="http://schemas.microsoft.com/office/drawing/2014/main" id="{96B36A8A-6A39-46B0-A9E0-9BC64E7D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03" y="4551978"/>
            <a:ext cx="3698422" cy="80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4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áfico de respuestas de formularios. Título de la pregunta: 7 - Is immigration a major problem in your country?. Número de respuestas: 259 respuestas.">
            <a:extLst>
              <a:ext uri="{FF2B5EF4-FFF2-40B4-BE49-F238E27FC236}">
                <a16:creationId xmlns:a16="http://schemas.microsoft.com/office/drawing/2014/main" id="{8B1DE5F7-CFB5-47CD-9A9A-4BBC76C5C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2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Imagen que contiene exterior, cielo, señal&#10;&#10;Descripción generada automáticamente">
            <a:extLst>
              <a:ext uri="{FF2B5EF4-FFF2-40B4-BE49-F238E27FC236}">
                <a16:creationId xmlns:a16="http://schemas.microsoft.com/office/drawing/2014/main" id="{A518D849-5021-4F79-96E6-42E3DFCF2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03" y="4551978"/>
            <a:ext cx="3698422" cy="80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9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ráfico de respuestas de formularios. Título de la pregunta: 8 - If you were the Prime Minister/President of your country, what would you improve first?. Número de respuestas: 259 respuestas.">
            <a:extLst>
              <a:ext uri="{FF2B5EF4-FFF2-40B4-BE49-F238E27FC236}">
                <a16:creationId xmlns:a16="http://schemas.microsoft.com/office/drawing/2014/main" id="{2378EEC4-EA3F-41E1-B8BC-BD33EAA47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magen que contiene exterior, cielo, señal&#10;&#10;Descripción generada automáticamente">
            <a:extLst>
              <a:ext uri="{FF2B5EF4-FFF2-40B4-BE49-F238E27FC236}">
                <a16:creationId xmlns:a16="http://schemas.microsoft.com/office/drawing/2014/main" id="{AC65DF43-1C13-4110-8865-7370EFEFF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03" y="4551978"/>
            <a:ext cx="3698422" cy="80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2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</Words>
  <Application>Microsoft Office PowerPoint</Application>
  <PresentationFormat>Panorámica</PresentationFormat>
  <Paragraphs>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Parallax</vt:lpstr>
      <vt:lpstr>Tema de Office</vt:lpstr>
      <vt:lpstr>Survey about Social Issues  Results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about social issues  Results</dc:title>
  <dc:creator>CARLOS</dc:creator>
  <cp:lastModifiedBy>cjurado</cp:lastModifiedBy>
  <cp:revision>3</cp:revision>
  <dcterms:created xsi:type="dcterms:W3CDTF">2019-03-05T19:25:22Z</dcterms:created>
  <dcterms:modified xsi:type="dcterms:W3CDTF">2019-03-06T07:32:26Z</dcterms:modified>
</cp:coreProperties>
</file>