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64" r:id="rId4"/>
    <p:sldId id="257" r:id="rId5"/>
    <p:sldId id="265" r:id="rId6"/>
    <p:sldId id="258" r:id="rId7"/>
    <p:sldId id="266" r:id="rId8"/>
    <p:sldId id="260" r:id="rId9"/>
    <p:sldId id="267" r:id="rId10"/>
    <p:sldId id="261" r:id="rId11"/>
    <p:sldId id="268" r:id="rId12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51AC1-42BC-4BB9-A6C7-4C9807AF2C6C}" type="datetimeFigureOut">
              <a:rPr lang="el-GR" smtClean="0"/>
              <a:pPr/>
              <a:t>24/5/2019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A598-C88A-43B0-B1B0-7305F6095A4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asmu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5143512"/>
            <a:ext cx="3490313" cy="1383852"/>
          </a:xfrm>
          <a:prstGeom prst="rect">
            <a:avLst/>
          </a:prstGeom>
        </p:spPr>
      </p:pic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14290"/>
            <a:ext cx="5238755" cy="1804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8992" y="2428868"/>
            <a:ext cx="54828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Mobility in Greece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Booklets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 descr="GREECE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5072074"/>
            <a:ext cx="2139696" cy="1511808"/>
          </a:xfrm>
          <a:prstGeom prst="rect">
            <a:avLst/>
          </a:prstGeom>
        </p:spPr>
      </p:pic>
      <p:pic>
        <p:nvPicPr>
          <p:cNvPr id="7" name="Picture 6" descr="DSC_0660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rcRect l="41406" t="18277" r="15625" b="7702"/>
          <a:stretch>
            <a:fillRect/>
          </a:stretch>
        </p:blipFill>
        <p:spPr>
          <a:xfrm>
            <a:off x="285720" y="1928802"/>
            <a:ext cx="3118325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9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49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50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8938"/>
            <a:ext cx="9144000" cy="608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ArgyrisLp</dc:creator>
  <cp:lastModifiedBy>Argyris Molfetas</cp:lastModifiedBy>
  <cp:revision>14</cp:revision>
  <dcterms:created xsi:type="dcterms:W3CDTF">2019-05-20T09:14:06Z</dcterms:created>
  <dcterms:modified xsi:type="dcterms:W3CDTF">2019-05-24T12:44:38Z</dcterms:modified>
</cp:coreProperties>
</file>