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8" r:id="rId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FD37DD8-6E51-4D35-B82E-CAE0B037DD13}" type="datetimeFigureOut">
              <a:rPr lang="pl-PL" smtClean="0"/>
              <a:pPr/>
              <a:t>29.03.2019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C0A6CD4-0BE4-48C8-8C5B-5846C8A920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7DD8-6E51-4D35-B82E-CAE0B037DD13}" type="datetimeFigureOut">
              <a:rPr lang="pl-PL" smtClean="0"/>
              <a:pPr/>
              <a:t>29.03.2019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6CD4-0BE4-48C8-8C5B-5846C8A920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7DD8-6E51-4D35-B82E-CAE0B037DD13}" type="datetimeFigureOut">
              <a:rPr lang="pl-PL" smtClean="0"/>
              <a:pPr/>
              <a:t>29.03.2019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6CD4-0BE4-48C8-8C5B-5846C8A920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FD37DD8-6E51-4D35-B82E-CAE0B037DD13}" type="datetimeFigureOut">
              <a:rPr lang="pl-PL" smtClean="0"/>
              <a:pPr/>
              <a:t>29.03.2019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6CD4-0BE4-48C8-8C5B-5846C8A920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FD37DD8-6E51-4D35-B82E-CAE0B037DD13}" type="datetimeFigureOut">
              <a:rPr lang="pl-PL" smtClean="0"/>
              <a:pPr/>
              <a:t>29.03.2019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C0A6CD4-0BE4-48C8-8C5B-5846C8A9201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FD37DD8-6E51-4D35-B82E-CAE0B037DD13}" type="datetimeFigureOut">
              <a:rPr lang="pl-PL" smtClean="0"/>
              <a:pPr/>
              <a:t>29.03.2019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C0A6CD4-0BE4-48C8-8C5B-5846C8A920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FD37DD8-6E51-4D35-B82E-CAE0B037DD13}" type="datetimeFigureOut">
              <a:rPr lang="pl-PL" smtClean="0"/>
              <a:pPr/>
              <a:t>29.03.2019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C0A6CD4-0BE4-48C8-8C5B-5846C8A920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7DD8-6E51-4D35-B82E-CAE0B037DD13}" type="datetimeFigureOut">
              <a:rPr lang="pl-PL" smtClean="0"/>
              <a:pPr/>
              <a:t>29.03.2019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6CD4-0BE4-48C8-8C5B-5846C8A920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FD37DD8-6E51-4D35-B82E-CAE0B037DD13}" type="datetimeFigureOut">
              <a:rPr lang="pl-PL" smtClean="0"/>
              <a:pPr/>
              <a:t>29.03.2019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C0A6CD4-0BE4-48C8-8C5B-5846C8A920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FD37DD8-6E51-4D35-B82E-CAE0B037DD13}" type="datetimeFigureOut">
              <a:rPr lang="pl-PL" smtClean="0"/>
              <a:pPr/>
              <a:t>29.03.2019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C0A6CD4-0BE4-48C8-8C5B-5846C8A920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FD37DD8-6E51-4D35-B82E-CAE0B037DD13}" type="datetimeFigureOut">
              <a:rPr lang="pl-PL" smtClean="0"/>
              <a:pPr/>
              <a:t>29.03.2019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C0A6CD4-0BE4-48C8-8C5B-5846C8A920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FD37DD8-6E51-4D35-B82E-CAE0B037DD13}" type="datetimeFigureOut">
              <a:rPr lang="pl-PL" smtClean="0"/>
              <a:pPr/>
              <a:t>29.03.2019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C0A6CD4-0BE4-48C8-8C5B-5846C8A9201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novo\Desktop\erasmus+\YouCut_20190328_171436746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Actors</a:t>
            </a:r>
            <a:r>
              <a:rPr lang="pl-PL" dirty="0" smtClean="0"/>
              <a:t>: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Martyna Kielan,</a:t>
            </a:r>
          </a:p>
          <a:p>
            <a:r>
              <a:rPr lang="pl-PL" dirty="0" smtClean="0"/>
              <a:t>Kinga </a:t>
            </a:r>
            <a:r>
              <a:rPr lang="pl-PL" dirty="0" err="1" smtClean="0"/>
              <a:t>Brewczyńska</a:t>
            </a:r>
            <a:r>
              <a:rPr lang="pl-PL" dirty="0" smtClean="0"/>
              <a:t>,</a:t>
            </a:r>
          </a:p>
          <a:p>
            <a:r>
              <a:rPr lang="pl-PL" dirty="0" smtClean="0"/>
              <a:t>Paweł Kielan</a:t>
            </a:r>
          </a:p>
          <a:p>
            <a:r>
              <a:rPr lang="pl-PL" dirty="0" smtClean="0"/>
              <a:t>Wiktor </a:t>
            </a:r>
            <a:r>
              <a:rPr lang="pl-PL" dirty="0" err="1" smtClean="0"/>
              <a:t>Wierus</a:t>
            </a:r>
            <a:r>
              <a:rPr lang="pl-PL" dirty="0" smtClean="0"/>
              <a:t>,</a:t>
            </a:r>
            <a:endParaRPr lang="pl-PL" dirty="0"/>
          </a:p>
        </p:txBody>
      </p:sp>
    </p:spTree>
  </p:cSld>
  <p:clrMapOvr>
    <a:masterClrMapping/>
  </p:clrMapOvr>
  <p:transition advClick="0" advTm="5000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YouCut_20190328_171436746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2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Learning </a:t>
            </a:r>
            <a:r>
              <a:rPr lang="pl-PL" sz="2000" dirty="0" err="1" smtClean="0"/>
              <a:t>from</a:t>
            </a:r>
            <a:r>
              <a:rPr lang="pl-PL" sz="2000" dirty="0" smtClean="0"/>
              <a:t> </a:t>
            </a:r>
            <a:r>
              <a:rPr lang="pl-PL" sz="2000" dirty="0" err="1" smtClean="0"/>
              <a:t>the</a:t>
            </a:r>
            <a:r>
              <a:rPr lang="pl-PL" sz="2000" dirty="0" smtClean="0"/>
              <a:t> past to face 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future</a:t>
            </a:r>
            <a:r>
              <a:rPr lang="pl-PL" sz="2000" dirty="0" smtClean="0"/>
              <a:t>:</a:t>
            </a:r>
            <a:br>
              <a:rPr lang="pl-PL" sz="2000" dirty="0" smtClean="0"/>
            </a:br>
            <a:r>
              <a:rPr lang="pl-PL" sz="2000" dirty="0" err="1" smtClean="0"/>
              <a:t>Cultural</a:t>
            </a:r>
            <a:r>
              <a:rPr lang="pl-PL" sz="2000" dirty="0" smtClean="0"/>
              <a:t> </a:t>
            </a:r>
            <a:r>
              <a:rPr lang="pl-PL" sz="2000" dirty="0" err="1" smtClean="0"/>
              <a:t>Heritage</a:t>
            </a:r>
            <a:r>
              <a:rPr lang="pl-PL" sz="2000" dirty="0" smtClean="0"/>
              <a:t> </a:t>
            </a:r>
            <a:r>
              <a:rPr lang="pl-PL" sz="2000" dirty="0" err="1" smtClean="0"/>
              <a:t>in</a:t>
            </a:r>
            <a:r>
              <a:rPr lang="pl-PL" sz="2000" dirty="0" smtClean="0"/>
              <a:t> </a:t>
            </a:r>
            <a:r>
              <a:rPr lang="pl-PL" sz="2000" dirty="0" err="1" smtClean="0"/>
              <a:t>Contrast</a:t>
            </a:r>
            <a:r>
              <a:rPr lang="pl-PL" sz="2000" dirty="0" smtClean="0"/>
              <a:t> </a:t>
            </a:r>
            <a:r>
              <a:rPr lang="pl-PL" sz="2000" dirty="0" err="1" smtClean="0"/>
              <a:t>with</a:t>
            </a:r>
            <a:r>
              <a:rPr lang="pl-PL" sz="2000" dirty="0" smtClean="0"/>
              <a:t> Modern </a:t>
            </a:r>
            <a:r>
              <a:rPr lang="pl-PL" sz="2000" dirty="0" err="1" smtClean="0"/>
              <a:t>Society</a:t>
            </a:r>
            <a:endParaRPr lang="pl-PL" sz="2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tgtrgferfrf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000232" y="594454"/>
            <a:ext cx="6880243" cy="2417770"/>
          </a:xfrm>
        </p:spPr>
      </p:pic>
      <p:pic>
        <p:nvPicPr>
          <p:cNvPr id="8" name="Symbol zastępczy zawartości 7" descr="erasmus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022475" y="3661522"/>
            <a:ext cx="6858000" cy="2549618"/>
          </a:xfrm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92</TotalTime>
  <Words>22</Words>
  <Application>Microsoft Office PowerPoint</Application>
  <PresentationFormat>Pokaz na ekranie (4:3)</PresentationFormat>
  <Paragraphs>6</Paragraphs>
  <Slides>3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4" baseType="lpstr">
      <vt:lpstr>Energetyczny</vt:lpstr>
      <vt:lpstr>Actors: </vt:lpstr>
      <vt:lpstr>Slajd 2</vt:lpstr>
      <vt:lpstr>Learning from the past to face the future: Cultural Heritage in Contrast with Modern Society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Actors: </dc:title>
  <dc:creator>Lenovo</dc:creator>
  <cp:lastModifiedBy>Lenovo</cp:lastModifiedBy>
  <cp:revision>10</cp:revision>
  <dcterms:created xsi:type="dcterms:W3CDTF">2019-03-28T17:31:06Z</dcterms:created>
  <dcterms:modified xsi:type="dcterms:W3CDTF">2019-03-29T13:22:24Z</dcterms:modified>
</cp:coreProperties>
</file>