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C0E7C-CEFF-4376-9634-5E46DB6B5387}" type="datetimeFigureOut">
              <a:rPr lang="el-GR" smtClean="0"/>
              <a:t>24/6/2020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A465-EDA5-4E0F-BB10-33270B3785C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3100486_3221449437917823_766960592206772828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3299383_301842234308622_63450902627130625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3445731_950057082121351_1109626677132122496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3854343_669931957207115_5174097731890550987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3937288_289200385550897_6882938523737103874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79413"/>
            <a:ext cx="9144000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3952964_309612973536582_3212699206197460535_n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12800"/>
            <a:ext cx="9144000" cy="5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04028458_1516855311826015_6532260609775581488_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Προβολή στην οθόνη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2020-06-24T18:48:00Z</dcterms:created>
  <dcterms:modified xsi:type="dcterms:W3CDTF">2020-06-24T18:48:12Z</dcterms:modified>
</cp:coreProperties>
</file>