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5" r:id="rId6"/>
    <p:sldId id="263" r:id="rId7"/>
    <p:sldId id="260" r:id="rId8"/>
    <p:sldId id="264" r:id="rId9"/>
    <p:sldId id="262" r:id="rId10"/>
    <p:sldId id="266" r:id="rId11"/>
  </p:sldIdLst>
  <p:sldSz cx="9144000" cy="6858000" type="screen4x3"/>
  <p:notesSz cx="6858000" cy="9144000"/>
  <p:photoAlbum layout="1pic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15886E-8B46-4927-ACC7-5BB1C5A8E21E}" type="datetimeFigureOut">
              <a:rPr lang="el-GR" smtClean="0"/>
              <a:pPr/>
              <a:t>12/10/2019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BBC01A-4FAD-4900-B7B6-A7AF990D7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71600" y="3573016"/>
            <a:ext cx="7772400" cy="1828800"/>
          </a:xfrm>
        </p:spPr>
        <p:txBody>
          <a:bodyPr/>
          <a:lstStyle/>
          <a:p>
            <a:r>
              <a:rPr lang="en-US" dirty="0" smtClean="0"/>
              <a:t>Comic  Books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8064896" cy="3672408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Learning from the Past to Face the Future: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Cultural Heritage in Contrast with </a:t>
            </a:r>
            <a:r>
              <a:rPr lang="en-US" b="1" dirty="0" smtClean="0">
                <a:solidFill>
                  <a:schemeClr val="tx1"/>
                </a:solidFill>
              </a:rPr>
              <a:t>Modern Society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6" name="5 - Εικόνα" descr="C:\Users\user5\Desktop\erasmus logo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4765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0" descr="logo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940152" y="692696"/>
            <a:ext cx="2520280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received_456943318256298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7303" t="2650" r="2134"/>
          <a:stretch>
            <a:fillRect/>
          </a:stretch>
        </p:blipFill>
        <p:spPr>
          <a:xfrm>
            <a:off x="1043608" y="1556792"/>
            <a:ext cx="716938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2 - Υπότιτλος"/>
          <p:cNvSpPr txBox="1">
            <a:spLocks/>
          </p:cNvSpPr>
          <p:nvPr/>
        </p:nvSpPr>
        <p:spPr>
          <a:xfrm>
            <a:off x="683568" y="908720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7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b="1" dirty="0" smtClean="0"/>
              <a:t>Απολαύστε τα!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65472"/>
            <a:ext cx="8183880" cy="10515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Δύο μικρά εικονογραφημένα  </a:t>
            </a:r>
            <a:r>
              <a:rPr lang="el-GR" dirty="0" smtClean="0">
                <a:solidFill>
                  <a:schemeClr val="accent1"/>
                </a:solidFill>
              </a:rPr>
              <a:t>βιβλία </a:t>
            </a:r>
            <a:r>
              <a:rPr lang="el-GR" dirty="0" smtClean="0">
                <a:solidFill>
                  <a:schemeClr val="accent1"/>
                </a:solidFill>
              </a:rPr>
              <a:t> εμπνευσμένα  </a:t>
            </a:r>
            <a:r>
              <a:rPr lang="el-GR" dirty="0" smtClean="0">
                <a:solidFill>
                  <a:schemeClr val="accent1"/>
                </a:solidFill>
              </a:rPr>
              <a:t>από  </a:t>
            </a:r>
            <a:r>
              <a:rPr lang="el-GR" dirty="0" smtClean="0">
                <a:solidFill>
                  <a:schemeClr val="accent1"/>
                </a:solidFill>
              </a:rPr>
              <a:t/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 τη </a:t>
            </a:r>
            <a:r>
              <a:rPr lang="el-GR" dirty="0" smtClean="0">
                <a:solidFill>
                  <a:schemeClr val="accent1"/>
                </a:solidFill>
              </a:rPr>
              <a:t>μυθολογία των Βίκινγκς 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received_456943318256298.jpeg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</a:blip>
          <a:srcRect l="8086" t="2717" r="1641"/>
          <a:stretch>
            <a:fillRect/>
          </a:stretch>
        </p:blipFill>
        <p:spPr>
          <a:xfrm>
            <a:off x="2483769" y="3240506"/>
            <a:ext cx="4392488" cy="2609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955675"/>
            <a:ext cx="7772400" cy="49450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2 - Υπότιτλος"/>
          <p:cNvSpPr txBox="1">
            <a:spLocks/>
          </p:cNvSpPr>
          <p:nvPr/>
        </p:nvSpPr>
        <p:spPr>
          <a:xfrm>
            <a:off x="899592" y="5805264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7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l-GR" b="1" dirty="0" smtClean="0"/>
              <a:t>Η υπέροχη ομάδα των κόμικς!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016000"/>
            <a:ext cx="7772400" cy="482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99592" y="980728"/>
            <a:ext cx="7772400" cy="53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received_456943318256298.jpe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8645" t="2650" r="47081"/>
          <a:stretch>
            <a:fillRect/>
          </a:stretch>
        </p:blipFill>
        <p:spPr>
          <a:xfrm>
            <a:off x="251520" y="188640"/>
            <a:ext cx="1274542" cy="15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2 - Υπότιτλος"/>
          <p:cNvSpPr txBox="1">
            <a:spLocks/>
          </p:cNvSpPr>
          <p:nvPr/>
        </p:nvSpPr>
        <p:spPr>
          <a:xfrm>
            <a:off x="683568" y="260648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7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noProof="0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r>
              <a:rPr lang="el-GR" b="1" noProof="0" dirty="0" smtClean="0"/>
              <a:t> Εικονογραφημένο βιβλίο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060450"/>
            <a:ext cx="7772400" cy="47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955675"/>
            <a:ext cx="7772400" cy="4945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Υπότιτλος"/>
          <p:cNvSpPr txBox="1">
            <a:spLocks/>
          </p:cNvSpPr>
          <p:nvPr/>
        </p:nvSpPr>
        <p:spPr>
          <a:xfrm>
            <a:off x="683568" y="260648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lvl="0" indent="-265176" algn="ctr">
              <a:lnSpc>
                <a:spcPct val="17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r>
              <a:rPr lang="el-GR" b="1" dirty="0" smtClean="0"/>
              <a:t> Εικονογραφημένο </a:t>
            </a:r>
            <a:r>
              <a:rPr lang="el-GR" b="1" dirty="0" smtClean="0"/>
              <a:t>βιβλίο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- Εικόνα" descr="received_456943318256298.jpe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54261" t="2650" r="2806"/>
          <a:stretch>
            <a:fillRect/>
          </a:stretch>
        </p:blipFill>
        <p:spPr>
          <a:xfrm>
            <a:off x="179512" y="188640"/>
            <a:ext cx="1440160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04863"/>
            <a:ext cx="7772400" cy="524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901700"/>
            <a:ext cx="7772400" cy="5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179</TotalTime>
  <Words>38</Words>
  <Application>Microsoft Office PowerPoint</Application>
  <PresentationFormat>Προβολή στην οθόνη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Άποψη</vt:lpstr>
      <vt:lpstr>Comic  Books </vt:lpstr>
      <vt:lpstr> Δύο μικρά εικονογραφημένα  βιβλία  εμπνευσμένα  από    τη μυθολογία των Βίκινγκς   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Άλμπουμ φωτογραφιών</dc:title>
  <dc:creator>user4</dc:creator>
  <cp:lastModifiedBy>user4</cp:lastModifiedBy>
  <cp:revision>14</cp:revision>
  <dcterms:created xsi:type="dcterms:W3CDTF">2019-10-11T14:05:28Z</dcterms:created>
  <dcterms:modified xsi:type="dcterms:W3CDTF">2019-10-12T10:00:47Z</dcterms:modified>
</cp:coreProperties>
</file>