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0" r:id="rId4"/>
    <p:sldId id="261" r:id="rId5"/>
  </p:sldIdLst>
  <p:sldSz cx="9144000" cy="6858000" type="screen4x3"/>
  <p:notesSz cx="6858000" cy="9144000"/>
  <p:photoAlbum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5B0E-0F1A-4D99-A888-7A162BB53297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2478-D6F1-43C3-A307-491F20905F3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5B0E-0F1A-4D99-A888-7A162BB53297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2478-D6F1-43C3-A307-491F20905F3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5B0E-0F1A-4D99-A888-7A162BB53297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2478-D6F1-43C3-A307-491F20905F3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5B0E-0F1A-4D99-A888-7A162BB53297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2478-D6F1-43C3-A307-491F20905F3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5B0E-0F1A-4D99-A888-7A162BB53297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2478-D6F1-43C3-A307-491F20905F3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5B0E-0F1A-4D99-A888-7A162BB53297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2478-D6F1-43C3-A307-491F20905F3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5B0E-0F1A-4D99-A888-7A162BB53297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2478-D6F1-43C3-A307-491F20905F3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5B0E-0F1A-4D99-A888-7A162BB53297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2478-D6F1-43C3-A307-491F20905F3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5B0E-0F1A-4D99-A888-7A162BB53297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2478-D6F1-43C3-A307-491F20905F3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5B0E-0F1A-4D99-A888-7A162BB53297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2478-D6F1-43C3-A307-491F20905F3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5B0E-0F1A-4D99-A888-7A162BB53297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2478-D6F1-43C3-A307-491F20905F3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95B0E-0F1A-4D99-A888-7A162BB53297}" type="datetimeFigureOut">
              <a:rPr lang="el-GR" smtClean="0"/>
              <a:t>27/3/2019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2478-D6F1-43C3-A307-491F20905F3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37360" y="285728"/>
            <a:ext cx="7406640" cy="3071834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/>
              <a:t>Learning from the Past to </a:t>
            </a:r>
            <a:r>
              <a:rPr lang="pl-PL" sz="3200" b="1" dirty="0"/>
              <a:t>Face the Future: </a:t>
            </a:r>
            <a:r>
              <a:rPr lang="el-GR" sz="3200" b="1" dirty="0"/>
              <a:t/>
            </a:r>
            <a:br>
              <a:rPr lang="el-GR" sz="3200" b="1" dirty="0"/>
            </a:br>
            <a:r>
              <a:rPr lang="pl-PL" sz="3200" b="1" dirty="0"/>
              <a:t>Cultural Heritage in Contrast </a:t>
            </a: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pl-PL" sz="3200" b="1" dirty="0" smtClean="0"/>
              <a:t>with </a:t>
            </a:r>
            <a:r>
              <a:rPr lang="pl-PL" sz="3200" b="1" dirty="0"/>
              <a:t>Modern </a:t>
            </a:r>
            <a:r>
              <a:rPr lang="pl-PL" sz="3200" b="1" dirty="0" smtClean="0"/>
              <a:t>Society</a:t>
            </a: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n-US" sz="3200" b="1" dirty="0" smtClean="0"/>
              <a:t>Moments from the </a:t>
            </a:r>
            <a:br>
              <a:rPr lang="en-US" sz="3200" b="1" dirty="0" smtClean="0"/>
            </a:br>
            <a:r>
              <a:rPr lang="en-US" sz="3200" b="1" dirty="0" smtClean="0"/>
              <a:t>Greek students’ booklets</a:t>
            </a:r>
            <a:endParaRPr lang="el-GR" sz="3200" dirty="0"/>
          </a:p>
        </p:txBody>
      </p:sp>
      <p:pic>
        <p:nvPicPr>
          <p:cNvPr id="4" name="Picture 2" descr="C:\Users\user5\Documents\Όλα είναι εδώ\ERASMUS\Λογοτυπα σχολειων\λογότυπο σχολείου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546"/>
            <a:ext cx="2829016" cy="2000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00438"/>
            <a:ext cx="8905875" cy="30670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458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an_20190327 (3)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r="31357" b="30208"/>
          <a:stretch>
            <a:fillRect/>
          </a:stretch>
        </p:blipFill>
        <p:spPr>
          <a:xfrm>
            <a:off x="4224321" y="0"/>
            <a:ext cx="4919679" cy="68861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" name="Picture 2" descr="Scan_20190327 (2).jpg"/>
          <p:cNvPicPr>
            <a:picLocks noGrp="1" noChangeAspect="1"/>
          </p:cNvPicPr>
          <p:nvPr isPhoto="1"/>
        </p:nvPicPr>
        <p:blipFill>
          <a:blip r:embed="rId3">
            <a:lum/>
          </a:blip>
          <a:srcRect r="39962" b="30208"/>
          <a:stretch>
            <a:fillRect/>
          </a:stretch>
        </p:blipFill>
        <p:spPr>
          <a:xfrm>
            <a:off x="0" y="0"/>
            <a:ext cx="4276737" cy="68441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an_20190327 (5)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7828" r="28489" b="30208"/>
          <a:stretch>
            <a:fillRect/>
          </a:stretch>
        </p:blipFill>
        <p:spPr>
          <a:xfrm>
            <a:off x="4572000" y="0"/>
            <a:ext cx="4572000" cy="68979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" name="Picture 2" descr="Scan_20190327 (4).jpg"/>
          <p:cNvPicPr>
            <a:picLocks noGrp="1" noChangeAspect="1"/>
          </p:cNvPicPr>
          <p:nvPr isPhoto="1"/>
        </p:nvPicPr>
        <p:blipFill>
          <a:blip r:embed="rId3">
            <a:lum/>
          </a:blip>
          <a:srcRect r="39495" b="31250"/>
          <a:stretch>
            <a:fillRect/>
          </a:stretch>
        </p:blipFill>
        <p:spPr>
          <a:xfrm>
            <a:off x="0" y="0"/>
            <a:ext cx="4357686" cy="68166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an_20190327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r="38336" b="34212"/>
          <a:stretch>
            <a:fillRect/>
          </a:stretch>
        </p:blipFill>
        <p:spPr>
          <a:xfrm>
            <a:off x="4571968" y="0"/>
            <a:ext cx="4572032" cy="6715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" name="Picture 2" descr="Scan_20190327 (2).jpg"/>
          <p:cNvPicPr>
            <a:picLocks noGrp="1" noChangeAspect="1"/>
          </p:cNvPicPr>
          <p:nvPr isPhoto="1"/>
        </p:nvPicPr>
        <p:blipFill>
          <a:blip r:embed="rId3">
            <a:lum/>
          </a:blip>
          <a:srcRect r="39962" b="30208"/>
          <a:stretch>
            <a:fillRect/>
          </a:stretch>
        </p:blipFill>
        <p:spPr>
          <a:xfrm>
            <a:off x="142844" y="0"/>
            <a:ext cx="4276737" cy="68441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Learning from the Past to Face the Future:  Cultural Heritage in Contrast  with Modern Society  Moments from the  Greek students’ booklets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from the Past to Face the Future:  Cultural Heritage in Contrast  with Modern Society  Moments from the  Greek students’ booklets</dc:title>
  <dc:creator>Argyris Molfetas</dc:creator>
  <cp:lastModifiedBy>Argyris Molfetas</cp:lastModifiedBy>
  <cp:revision>1</cp:revision>
  <dcterms:created xsi:type="dcterms:W3CDTF">2019-03-27T17:31:51Z</dcterms:created>
  <dcterms:modified xsi:type="dcterms:W3CDTF">2019-03-27T17:37:24Z</dcterms:modified>
</cp:coreProperties>
</file>