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3" r:id="rId3"/>
    <p:sldId id="257" r:id="rId4"/>
    <p:sldId id="259" r:id="rId5"/>
    <p:sldId id="260" r:id="rId6"/>
    <p:sldId id="261" r:id="rId7"/>
    <p:sldId id="262" r:id="rId8"/>
    <p:sldId id="266" r:id="rId9"/>
    <p:sldId id="265" r:id="rId10"/>
    <p:sldId id="264" r:id="rId1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78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15323-6485-4E15-874B-65FEDBFDB242}" type="datetimeFigureOut">
              <a:rPr lang="pl-PL" smtClean="0"/>
              <a:pPr/>
              <a:t>2020-02-01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3B8C0-965B-457B-97B8-163A0884041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15323-6485-4E15-874B-65FEDBFDB242}" type="datetimeFigureOut">
              <a:rPr lang="pl-PL" smtClean="0"/>
              <a:pPr/>
              <a:t>2020-02-01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3B8C0-965B-457B-97B8-163A0884041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15323-6485-4E15-874B-65FEDBFDB242}" type="datetimeFigureOut">
              <a:rPr lang="pl-PL" smtClean="0"/>
              <a:pPr/>
              <a:t>2020-02-01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3B8C0-965B-457B-97B8-163A0884041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15323-6485-4E15-874B-65FEDBFDB242}" type="datetimeFigureOut">
              <a:rPr lang="pl-PL" smtClean="0"/>
              <a:pPr/>
              <a:t>2020-02-01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3B8C0-965B-457B-97B8-163A0884041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15323-6485-4E15-874B-65FEDBFDB242}" type="datetimeFigureOut">
              <a:rPr lang="pl-PL" smtClean="0"/>
              <a:pPr/>
              <a:t>2020-02-01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3B8C0-965B-457B-97B8-163A0884041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15323-6485-4E15-874B-65FEDBFDB242}" type="datetimeFigureOut">
              <a:rPr lang="pl-PL" smtClean="0"/>
              <a:pPr/>
              <a:t>2020-02-01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3B8C0-965B-457B-97B8-163A0884041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15323-6485-4E15-874B-65FEDBFDB242}" type="datetimeFigureOut">
              <a:rPr lang="pl-PL" smtClean="0"/>
              <a:pPr/>
              <a:t>2020-02-01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3B8C0-965B-457B-97B8-163A0884041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15323-6485-4E15-874B-65FEDBFDB242}" type="datetimeFigureOut">
              <a:rPr lang="pl-PL" smtClean="0"/>
              <a:pPr/>
              <a:t>2020-02-01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3B8C0-965B-457B-97B8-163A0884041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15323-6485-4E15-874B-65FEDBFDB242}" type="datetimeFigureOut">
              <a:rPr lang="pl-PL" smtClean="0"/>
              <a:pPr/>
              <a:t>2020-02-01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3B8C0-965B-457B-97B8-163A0884041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15323-6485-4E15-874B-65FEDBFDB242}" type="datetimeFigureOut">
              <a:rPr lang="pl-PL" smtClean="0"/>
              <a:pPr/>
              <a:t>2020-02-01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3B8C0-965B-457B-97B8-163A0884041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15323-6485-4E15-874B-65FEDBFDB242}" type="datetimeFigureOut">
              <a:rPr lang="pl-PL" smtClean="0"/>
              <a:pPr/>
              <a:t>2020-02-01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3B8C0-965B-457B-97B8-163A0884041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15323-6485-4E15-874B-65FEDBFDB242}" type="datetimeFigureOut">
              <a:rPr lang="pl-PL" smtClean="0"/>
              <a:pPr/>
              <a:t>2020-02-01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33B8C0-965B-457B-97B8-163A08840417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9916"/>
          </a:xfrm>
        </p:spPr>
        <p:txBody>
          <a:bodyPr>
            <a:normAutofit/>
          </a:bodyPr>
          <a:lstStyle/>
          <a:p>
            <a:r>
              <a:rPr lang="pl-PL" b="1" dirty="0" err="1" smtClean="0">
                <a:latin typeface="Comic Sans MS" pitchFamily="66" charset="0"/>
              </a:rPr>
              <a:t>Proverbs</a:t>
            </a:r>
            <a:r>
              <a:rPr lang="pl-PL" b="1" dirty="0" smtClean="0">
                <a:latin typeface="Comic Sans MS" pitchFamily="66" charset="0"/>
              </a:rPr>
              <a:t/>
            </a:r>
            <a:br>
              <a:rPr lang="pl-PL" b="1" dirty="0" smtClean="0">
                <a:latin typeface="Comic Sans MS" pitchFamily="66" charset="0"/>
              </a:rPr>
            </a:br>
            <a:r>
              <a:rPr lang="pl-PL" b="1" dirty="0" smtClean="0">
                <a:latin typeface="Comic Sans MS" pitchFamily="66" charset="0"/>
              </a:rPr>
              <a:t>English – </a:t>
            </a:r>
            <a:r>
              <a:rPr lang="pl-PL" b="1" dirty="0" err="1" smtClean="0">
                <a:latin typeface="Comic Sans MS" pitchFamily="66" charset="0"/>
              </a:rPr>
              <a:t>Polish</a:t>
            </a:r>
            <a:endParaRPr lang="pl-PL" b="1" dirty="0">
              <a:latin typeface="Comic Sans MS" pitchFamily="66" charset="0"/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6" name="Picture 2" descr="C:\Users\malwina\AppData\Local\Microsoft\Windows\Temporary Internet Files\Content.IE5\H1ULJU81\1200px-Flag_of_Poland_(normative).svg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492896"/>
            <a:ext cx="5652120" cy="3532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flipV="1">
            <a:off x="428596" y="-2214602"/>
            <a:ext cx="10358510" cy="2571768"/>
          </a:xfrm>
        </p:spPr>
        <p:txBody>
          <a:bodyPr>
            <a:normAutofit/>
          </a:bodyPr>
          <a:lstStyle/>
          <a:p>
            <a:endParaRPr lang="pl-PL" dirty="0">
              <a:latin typeface="Comic Sans MS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0034" y="642918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pl-PL" dirty="0" err="1" smtClean="0">
                <a:latin typeface="Comic Sans MS" pitchFamily="66" charset="0"/>
              </a:rPr>
              <a:t>Done</a:t>
            </a:r>
            <a:r>
              <a:rPr lang="pl-PL" dirty="0" smtClean="0">
                <a:latin typeface="Comic Sans MS" pitchFamily="66" charset="0"/>
              </a:rPr>
              <a:t> by the </a:t>
            </a:r>
            <a:r>
              <a:rPr lang="pl-PL" dirty="0" err="1" smtClean="0">
                <a:latin typeface="Comic Sans MS" pitchFamily="66" charset="0"/>
              </a:rPr>
              <a:t>students</a:t>
            </a:r>
            <a:r>
              <a:rPr lang="pl-PL" dirty="0" smtClean="0">
                <a:latin typeface="Comic Sans MS" pitchFamily="66" charset="0"/>
              </a:rPr>
              <a:t> from                                   ZSP w Mykanowie Szkoła Podstawowa im. Stefana Okrzei for the Erasmus+ </a:t>
            </a:r>
            <a:r>
              <a:rPr lang="pl-PL" dirty="0" err="1" smtClean="0">
                <a:latin typeface="Comic Sans MS" pitchFamily="66" charset="0"/>
              </a:rPr>
              <a:t>project</a:t>
            </a:r>
            <a:r>
              <a:rPr lang="pl-PL" dirty="0" smtClean="0">
                <a:latin typeface="Comic Sans MS" pitchFamily="66" charset="0"/>
              </a:rPr>
              <a:t> </a:t>
            </a:r>
            <a:r>
              <a:rPr lang="pl-PL" dirty="0" err="1">
                <a:latin typeface="Comic Sans MS" pitchFamily="66" charset="0"/>
              </a:rPr>
              <a:t>t</a:t>
            </a:r>
            <a:r>
              <a:rPr lang="pl-PL" dirty="0" err="1" smtClean="0">
                <a:latin typeface="Comic Sans MS" pitchFamily="66" charset="0"/>
              </a:rPr>
              <a:t>itled</a:t>
            </a:r>
            <a:r>
              <a:rPr lang="pl-PL" dirty="0" smtClean="0">
                <a:latin typeface="Comic Sans MS" pitchFamily="66" charset="0"/>
              </a:rPr>
              <a:t>:</a:t>
            </a:r>
          </a:p>
          <a:p>
            <a:pPr>
              <a:buNone/>
            </a:pPr>
            <a:r>
              <a:rPr lang="pl-PL" sz="3600" b="1" i="1" dirty="0" smtClean="0">
                <a:latin typeface="Comic Sans MS" pitchFamily="66" charset="0"/>
              </a:rPr>
              <a:t>Learning from the Past to Face the Future: Cultural Heritage in Contrast with Modern Society.</a:t>
            </a:r>
          </a:p>
          <a:p>
            <a:pPr>
              <a:buNone/>
            </a:pPr>
            <a:r>
              <a:rPr lang="pl-PL" i="1" dirty="0" smtClean="0">
                <a:latin typeface="Comic Sans MS" pitchFamily="66" charset="0"/>
              </a:rPr>
              <a:t>Project </a:t>
            </a:r>
            <a:r>
              <a:rPr lang="pl-PL" i="1" dirty="0" err="1" smtClean="0">
                <a:latin typeface="Comic Sans MS" pitchFamily="66" charset="0"/>
              </a:rPr>
              <a:t>number</a:t>
            </a:r>
            <a:r>
              <a:rPr lang="pl-PL" i="1" dirty="0" smtClean="0">
                <a:latin typeface="Comic Sans MS" pitchFamily="66" charset="0"/>
              </a:rPr>
              <a:t>: </a:t>
            </a:r>
            <a:r>
              <a:rPr lang="en-US" b="1" i="1" dirty="0">
                <a:latin typeface="Comic Sans MS" pitchFamily="66" charset="0"/>
              </a:rPr>
              <a:t>2018-1-PL01-KA229-051241_1</a:t>
            </a:r>
            <a:endParaRPr lang="pl-PL" i="1" dirty="0">
              <a:latin typeface="Comic Sans MS" pitchFamily="66" charset="0"/>
            </a:endParaRPr>
          </a:p>
        </p:txBody>
      </p:sp>
      <p:pic>
        <p:nvPicPr>
          <p:cNvPr id="4" name="Picture 1" descr="logo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14744" y="4643446"/>
            <a:ext cx="4857784" cy="1785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err="1" smtClean="0">
                <a:latin typeface="Comic Sans MS" pitchFamily="66" charset="0"/>
              </a:rPr>
              <a:t>Proverbs</a:t>
            </a:r>
            <a:r>
              <a:rPr lang="pl-PL" b="1" dirty="0" smtClean="0">
                <a:latin typeface="Comic Sans MS" pitchFamily="66" charset="0"/>
              </a:rPr>
              <a:t> - Przysłowia</a:t>
            </a:r>
            <a:endParaRPr lang="pl-PL" b="1" dirty="0">
              <a:latin typeface="Comic Sans MS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pl-PL" sz="2900" dirty="0" smtClean="0">
                <a:latin typeface="Comic Sans MS" pitchFamily="66" charset="0"/>
              </a:rPr>
              <a:t>The </a:t>
            </a:r>
            <a:r>
              <a:rPr lang="pl-PL" sz="2900" dirty="0" err="1" smtClean="0">
                <a:latin typeface="Comic Sans MS" pitchFamily="66" charset="0"/>
              </a:rPr>
              <a:t>early</a:t>
            </a:r>
            <a:r>
              <a:rPr lang="pl-PL" sz="2900" dirty="0" smtClean="0">
                <a:latin typeface="Comic Sans MS" pitchFamily="66" charset="0"/>
              </a:rPr>
              <a:t> </a:t>
            </a:r>
            <a:r>
              <a:rPr lang="pl-PL" sz="2900" dirty="0" err="1" smtClean="0">
                <a:latin typeface="Comic Sans MS" pitchFamily="66" charset="0"/>
              </a:rPr>
              <a:t>bird</a:t>
            </a:r>
            <a:r>
              <a:rPr lang="pl-PL" sz="2900" dirty="0" smtClean="0">
                <a:latin typeface="Comic Sans MS" pitchFamily="66" charset="0"/>
              </a:rPr>
              <a:t> </a:t>
            </a:r>
            <a:r>
              <a:rPr lang="pl-PL" sz="2900" dirty="0" err="1" smtClean="0">
                <a:latin typeface="Comic Sans MS" pitchFamily="66" charset="0"/>
              </a:rPr>
              <a:t>catches</a:t>
            </a:r>
            <a:r>
              <a:rPr lang="pl-PL" sz="2900" dirty="0" smtClean="0">
                <a:latin typeface="Comic Sans MS" pitchFamily="66" charset="0"/>
              </a:rPr>
              <a:t> the </a:t>
            </a:r>
            <a:r>
              <a:rPr lang="pl-PL" sz="2900" dirty="0" err="1" smtClean="0">
                <a:latin typeface="Comic Sans MS" pitchFamily="66" charset="0"/>
              </a:rPr>
              <a:t>worm</a:t>
            </a:r>
            <a:r>
              <a:rPr lang="pl-PL" sz="2900" dirty="0" smtClean="0">
                <a:latin typeface="Comic Sans MS" pitchFamily="66" charset="0"/>
              </a:rPr>
              <a:t>. – Kto rano wstaje, temu Pan Bóg daje.</a:t>
            </a:r>
          </a:p>
          <a:p>
            <a:pPr marL="514350" indent="-514350">
              <a:buAutoNum type="arabicPeriod"/>
            </a:pPr>
            <a:r>
              <a:rPr lang="pl-PL" sz="2900" dirty="0" smtClean="0">
                <a:latin typeface="Comic Sans MS" pitchFamily="66" charset="0"/>
              </a:rPr>
              <a:t>No </a:t>
            </a:r>
            <a:r>
              <a:rPr lang="pl-PL" sz="2900" dirty="0" err="1" smtClean="0">
                <a:latin typeface="Comic Sans MS" pitchFamily="66" charset="0"/>
              </a:rPr>
              <a:t>pain</a:t>
            </a:r>
            <a:r>
              <a:rPr lang="pl-PL" sz="2900" dirty="0" smtClean="0">
                <a:latin typeface="Comic Sans MS" pitchFamily="66" charset="0"/>
              </a:rPr>
              <a:t>, no </a:t>
            </a:r>
            <a:r>
              <a:rPr lang="pl-PL" sz="2900" dirty="0" err="1" smtClean="0">
                <a:latin typeface="Comic Sans MS" pitchFamily="66" charset="0"/>
              </a:rPr>
              <a:t>gain</a:t>
            </a:r>
            <a:r>
              <a:rPr lang="pl-PL" sz="2900" dirty="0" smtClean="0">
                <a:latin typeface="Comic Sans MS" pitchFamily="66" charset="0"/>
              </a:rPr>
              <a:t>. – Bez pracy nie ma kołaczy.</a:t>
            </a:r>
          </a:p>
          <a:p>
            <a:pPr marL="514350" indent="-514350">
              <a:buAutoNum type="arabicPeriod"/>
            </a:pPr>
            <a:r>
              <a:rPr lang="pl-PL" sz="2900" dirty="0" err="1" smtClean="0">
                <a:latin typeface="Comic Sans MS" pitchFamily="66" charset="0"/>
              </a:rPr>
              <a:t>Never</a:t>
            </a:r>
            <a:r>
              <a:rPr lang="pl-PL" sz="2900" dirty="0" smtClean="0">
                <a:latin typeface="Comic Sans MS" pitchFamily="66" charset="0"/>
              </a:rPr>
              <a:t> </a:t>
            </a:r>
            <a:r>
              <a:rPr lang="pl-PL" sz="2900" dirty="0" err="1" smtClean="0">
                <a:latin typeface="Comic Sans MS" pitchFamily="66" charset="0"/>
              </a:rPr>
              <a:t>look</a:t>
            </a:r>
            <a:r>
              <a:rPr lang="pl-PL" sz="2900" dirty="0" smtClean="0">
                <a:latin typeface="Comic Sans MS" pitchFamily="66" charset="0"/>
              </a:rPr>
              <a:t> a </a:t>
            </a:r>
            <a:r>
              <a:rPr lang="pl-PL" sz="2900" dirty="0" err="1" smtClean="0">
                <a:latin typeface="Comic Sans MS" pitchFamily="66" charset="0"/>
              </a:rPr>
              <a:t>gift</a:t>
            </a:r>
            <a:r>
              <a:rPr lang="pl-PL" sz="2900" dirty="0" smtClean="0">
                <a:latin typeface="Comic Sans MS" pitchFamily="66" charset="0"/>
              </a:rPr>
              <a:t> </a:t>
            </a:r>
            <a:r>
              <a:rPr lang="pl-PL" sz="2900" dirty="0" err="1" smtClean="0">
                <a:latin typeface="Comic Sans MS" pitchFamily="66" charset="0"/>
              </a:rPr>
              <a:t>horse</a:t>
            </a:r>
            <a:r>
              <a:rPr lang="pl-PL" sz="2900" dirty="0" smtClean="0">
                <a:latin typeface="Comic Sans MS" pitchFamily="66" charset="0"/>
              </a:rPr>
              <a:t> in the </a:t>
            </a:r>
            <a:r>
              <a:rPr lang="pl-PL" sz="2900" dirty="0" err="1" smtClean="0">
                <a:latin typeface="Comic Sans MS" pitchFamily="66" charset="0"/>
              </a:rPr>
              <a:t>mouth</a:t>
            </a:r>
            <a:r>
              <a:rPr lang="pl-PL" sz="2900" dirty="0" smtClean="0">
                <a:latin typeface="Comic Sans MS" pitchFamily="66" charset="0"/>
              </a:rPr>
              <a:t>. – Darowanemu koniowi nie zagląda się w zęby.</a:t>
            </a:r>
          </a:p>
          <a:p>
            <a:pPr marL="514350" indent="-514350">
              <a:buAutoNum type="arabicPeriod"/>
            </a:pPr>
            <a:r>
              <a:rPr lang="pl-PL" sz="2900" dirty="0" err="1" smtClean="0">
                <a:latin typeface="Comic Sans MS" pitchFamily="66" charset="0"/>
              </a:rPr>
              <a:t>Better</a:t>
            </a:r>
            <a:r>
              <a:rPr lang="pl-PL" sz="2900" dirty="0" smtClean="0">
                <a:latin typeface="Comic Sans MS" pitchFamily="66" charset="0"/>
              </a:rPr>
              <a:t> </a:t>
            </a:r>
            <a:r>
              <a:rPr lang="pl-PL" sz="2900" dirty="0" err="1" smtClean="0">
                <a:latin typeface="Comic Sans MS" pitchFamily="66" charset="0"/>
              </a:rPr>
              <a:t>late</a:t>
            </a:r>
            <a:r>
              <a:rPr lang="pl-PL" sz="2900" dirty="0" smtClean="0">
                <a:latin typeface="Comic Sans MS" pitchFamily="66" charset="0"/>
              </a:rPr>
              <a:t> </a:t>
            </a:r>
            <a:r>
              <a:rPr lang="pl-PL" sz="2900" dirty="0" err="1" smtClean="0">
                <a:latin typeface="Comic Sans MS" pitchFamily="66" charset="0"/>
              </a:rPr>
              <a:t>than</a:t>
            </a:r>
            <a:r>
              <a:rPr lang="pl-PL" sz="2900" dirty="0" smtClean="0">
                <a:latin typeface="Comic Sans MS" pitchFamily="66" charset="0"/>
              </a:rPr>
              <a:t> </a:t>
            </a:r>
            <a:r>
              <a:rPr lang="pl-PL" sz="2900" dirty="0" err="1" smtClean="0">
                <a:latin typeface="Comic Sans MS" pitchFamily="66" charset="0"/>
              </a:rPr>
              <a:t>never</a:t>
            </a:r>
            <a:r>
              <a:rPr lang="pl-PL" sz="2900" dirty="0" smtClean="0">
                <a:latin typeface="Comic Sans MS" pitchFamily="66" charset="0"/>
              </a:rPr>
              <a:t>. – Lepiej późno niż wcale.</a:t>
            </a:r>
          </a:p>
          <a:p>
            <a:pPr marL="514350" indent="-514350">
              <a:buAutoNum type="arabicPeriod"/>
            </a:pPr>
            <a:r>
              <a:rPr lang="pl-PL" sz="2900" dirty="0" err="1" smtClean="0">
                <a:latin typeface="Comic Sans MS" pitchFamily="66" charset="0"/>
              </a:rPr>
              <a:t>Where’s</a:t>
            </a:r>
            <a:r>
              <a:rPr lang="pl-PL" sz="2900" dirty="0" smtClean="0">
                <a:latin typeface="Comic Sans MS" pitchFamily="66" charset="0"/>
              </a:rPr>
              <a:t> </a:t>
            </a:r>
            <a:r>
              <a:rPr lang="pl-PL" sz="2900" dirty="0" err="1" smtClean="0">
                <a:latin typeface="Comic Sans MS" pitchFamily="66" charset="0"/>
              </a:rPr>
              <a:t>there</a:t>
            </a:r>
            <a:r>
              <a:rPr lang="pl-PL" sz="2900" dirty="0" smtClean="0">
                <a:latin typeface="Comic Sans MS" pitchFamily="66" charset="0"/>
              </a:rPr>
              <a:t> a will, </a:t>
            </a:r>
            <a:r>
              <a:rPr lang="pl-PL" sz="2900" dirty="0" err="1" smtClean="0">
                <a:latin typeface="Comic Sans MS" pitchFamily="66" charset="0"/>
              </a:rPr>
              <a:t>there’s</a:t>
            </a:r>
            <a:r>
              <a:rPr lang="pl-PL" sz="2900" dirty="0" smtClean="0">
                <a:latin typeface="Comic Sans MS" pitchFamily="66" charset="0"/>
              </a:rPr>
              <a:t> a </a:t>
            </a:r>
            <a:r>
              <a:rPr lang="pl-PL" sz="2900" dirty="0" err="1" smtClean="0">
                <a:latin typeface="Comic Sans MS" pitchFamily="66" charset="0"/>
              </a:rPr>
              <a:t>way</a:t>
            </a:r>
            <a:r>
              <a:rPr lang="pl-PL" sz="2900" dirty="0" smtClean="0">
                <a:latin typeface="Comic Sans MS" pitchFamily="66" charset="0"/>
              </a:rPr>
              <a:t>. – Dla chcącego nic trudnego.</a:t>
            </a:r>
            <a:endParaRPr lang="pl-PL" sz="29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latin typeface="Comic Sans MS" pitchFamily="66" charset="0"/>
              </a:rPr>
              <a:t>1.</a:t>
            </a:r>
            <a:endParaRPr lang="pl-PL" b="1" dirty="0">
              <a:latin typeface="Comic Sans MS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sz="4000" dirty="0" smtClean="0">
                <a:latin typeface="Comic Sans MS" pitchFamily="66" charset="0"/>
              </a:rPr>
              <a:t>The </a:t>
            </a:r>
            <a:r>
              <a:rPr lang="pl-PL" sz="4000" dirty="0" err="1" smtClean="0">
                <a:latin typeface="Comic Sans MS" pitchFamily="66" charset="0"/>
              </a:rPr>
              <a:t>early</a:t>
            </a:r>
            <a:r>
              <a:rPr lang="pl-PL" sz="4000" dirty="0" smtClean="0">
                <a:latin typeface="Comic Sans MS" pitchFamily="66" charset="0"/>
              </a:rPr>
              <a:t> </a:t>
            </a:r>
            <a:r>
              <a:rPr lang="pl-PL" sz="4000" dirty="0" err="1" smtClean="0">
                <a:latin typeface="Comic Sans MS" pitchFamily="66" charset="0"/>
              </a:rPr>
              <a:t>bird</a:t>
            </a:r>
            <a:r>
              <a:rPr lang="pl-PL" sz="4000" dirty="0" smtClean="0">
                <a:latin typeface="Comic Sans MS" pitchFamily="66" charset="0"/>
              </a:rPr>
              <a:t> </a:t>
            </a:r>
            <a:r>
              <a:rPr lang="pl-PL" sz="4000" dirty="0" err="1" smtClean="0">
                <a:latin typeface="Comic Sans MS" pitchFamily="66" charset="0"/>
              </a:rPr>
              <a:t>catches</a:t>
            </a:r>
            <a:r>
              <a:rPr lang="pl-PL" sz="4000" dirty="0" smtClean="0">
                <a:latin typeface="Comic Sans MS" pitchFamily="66" charset="0"/>
              </a:rPr>
              <a:t> the </a:t>
            </a:r>
            <a:r>
              <a:rPr lang="pl-PL" sz="4000" dirty="0" err="1" smtClean="0">
                <a:latin typeface="Comic Sans MS" pitchFamily="66" charset="0"/>
              </a:rPr>
              <a:t>worm</a:t>
            </a:r>
            <a:r>
              <a:rPr lang="pl-PL" sz="4000" dirty="0" smtClean="0">
                <a:latin typeface="Comic Sans MS" pitchFamily="66" charset="0"/>
              </a:rPr>
              <a:t>. – Kto rano wstaje, temu Pan Bóg daje.</a:t>
            </a:r>
            <a:endParaRPr lang="pl-PL" sz="4000" dirty="0">
              <a:latin typeface="Comic Sans MS" pitchFamily="66" charset="0"/>
            </a:endParaRPr>
          </a:p>
        </p:txBody>
      </p:sp>
      <p:pic>
        <p:nvPicPr>
          <p:cNvPr id="1029" name="Picture 5" descr="C:\Users\malwina\AppData\Local\Microsoft\Windows\Temporary Internet Files\Content.IE5\QXVM29O1\5206722465_b71e0a8357_b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3140968"/>
            <a:ext cx="5148064" cy="34337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latin typeface="Comic Sans MS" pitchFamily="66" charset="0"/>
              </a:rPr>
              <a:t>2. </a:t>
            </a:r>
            <a:endParaRPr lang="pl-PL" b="1" dirty="0">
              <a:latin typeface="Comic Sans MS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sz="4000" dirty="0" smtClean="0">
                <a:latin typeface="Comic Sans MS" pitchFamily="66" charset="0"/>
              </a:rPr>
              <a:t>No </a:t>
            </a:r>
            <a:r>
              <a:rPr lang="pl-PL" sz="4000" dirty="0" err="1" smtClean="0">
                <a:latin typeface="Comic Sans MS" pitchFamily="66" charset="0"/>
              </a:rPr>
              <a:t>pain</a:t>
            </a:r>
            <a:r>
              <a:rPr lang="pl-PL" sz="4000" dirty="0" smtClean="0">
                <a:latin typeface="Comic Sans MS" pitchFamily="66" charset="0"/>
              </a:rPr>
              <a:t>, no </a:t>
            </a:r>
            <a:r>
              <a:rPr lang="pl-PL" sz="4000" dirty="0" err="1" smtClean="0">
                <a:latin typeface="Comic Sans MS" pitchFamily="66" charset="0"/>
              </a:rPr>
              <a:t>gain</a:t>
            </a:r>
            <a:r>
              <a:rPr lang="pl-PL" sz="4000" dirty="0" smtClean="0">
                <a:latin typeface="Comic Sans MS" pitchFamily="66" charset="0"/>
              </a:rPr>
              <a:t>. – Bez pracy nie ma kołaczy.</a:t>
            </a:r>
            <a:endParaRPr lang="pl-PL" sz="4000" dirty="0">
              <a:latin typeface="Comic Sans MS" pitchFamily="66" charset="0"/>
            </a:endParaRPr>
          </a:p>
        </p:txBody>
      </p:sp>
      <p:pic>
        <p:nvPicPr>
          <p:cNvPr id="2055" name="Picture 7" descr="C:\Users\malwina\AppData\Local\Microsoft\Windows\Temporary Internet Files\Content.IE5\CZCMHRTF\hard-work-ahead-294x3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3284984"/>
            <a:ext cx="280035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latin typeface="Comic Sans MS" pitchFamily="66" charset="0"/>
              </a:rPr>
              <a:t>3. </a:t>
            </a:r>
            <a:endParaRPr lang="pl-PL" b="1" dirty="0">
              <a:latin typeface="Comic Sans MS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sz="4000" dirty="0" err="1" smtClean="0">
                <a:latin typeface="Comic Sans MS" pitchFamily="66" charset="0"/>
              </a:rPr>
              <a:t>Never</a:t>
            </a:r>
            <a:r>
              <a:rPr lang="pl-PL" sz="4000" dirty="0" smtClean="0">
                <a:latin typeface="Comic Sans MS" pitchFamily="66" charset="0"/>
              </a:rPr>
              <a:t> </a:t>
            </a:r>
            <a:r>
              <a:rPr lang="pl-PL" sz="4000" dirty="0" err="1" smtClean="0">
                <a:latin typeface="Comic Sans MS" pitchFamily="66" charset="0"/>
              </a:rPr>
              <a:t>look</a:t>
            </a:r>
            <a:r>
              <a:rPr lang="pl-PL" sz="4000" dirty="0" smtClean="0">
                <a:latin typeface="Comic Sans MS" pitchFamily="66" charset="0"/>
              </a:rPr>
              <a:t> a </a:t>
            </a:r>
            <a:r>
              <a:rPr lang="pl-PL" sz="4000" dirty="0" err="1" smtClean="0">
                <a:latin typeface="Comic Sans MS" pitchFamily="66" charset="0"/>
              </a:rPr>
              <a:t>gift</a:t>
            </a:r>
            <a:r>
              <a:rPr lang="pl-PL" sz="4000" dirty="0" smtClean="0">
                <a:latin typeface="Comic Sans MS" pitchFamily="66" charset="0"/>
              </a:rPr>
              <a:t> </a:t>
            </a:r>
            <a:r>
              <a:rPr lang="pl-PL" sz="4000" dirty="0" err="1" smtClean="0">
                <a:latin typeface="Comic Sans MS" pitchFamily="66" charset="0"/>
              </a:rPr>
              <a:t>horse</a:t>
            </a:r>
            <a:r>
              <a:rPr lang="pl-PL" sz="4000" dirty="0" smtClean="0">
                <a:latin typeface="Comic Sans MS" pitchFamily="66" charset="0"/>
              </a:rPr>
              <a:t> in the </a:t>
            </a:r>
            <a:r>
              <a:rPr lang="pl-PL" sz="4000" dirty="0" err="1" smtClean="0">
                <a:latin typeface="Comic Sans MS" pitchFamily="66" charset="0"/>
              </a:rPr>
              <a:t>mouth</a:t>
            </a:r>
            <a:r>
              <a:rPr lang="pl-PL" sz="4000" dirty="0" smtClean="0">
                <a:latin typeface="Comic Sans MS" pitchFamily="66" charset="0"/>
              </a:rPr>
              <a:t>. – Darowanemu koniowi nie zagląda się w zęby. </a:t>
            </a:r>
            <a:endParaRPr lang="pl-PL" sz="4000" dirty="0">
              <a:latin typeface="Comic Sans MS" pitchFamily="66" charset="0"/>
            </a:endParaRPr>
          </a:p>
        </p:txBody>
      </p:sp>
      <p:pic>
        <p:nvPicPr>
          <p:cNvPr id="3080" name="Picture 8" descr="C:\Users\malwina\AppData\Local\Microsoft\Windows\Temporary Internet Files\Content.IE5\H1ULJU81\grateful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3645024"/>
            <a:ext cx="4032448" cy="27823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latin typeface="Comic Sans MS" pitchFamily="66" charset="0"/>
              </a:rPr>
              <a:t>4. </a:t>
            </a:r>
            <a:endParaRPr lang="pl-PL" b="1" dirty="0">
              <a:latin typeface="Comic Sans MS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sz="4000" dirty="0" err="1" smtClean="0">
                <a:latin typeface="Comic Sans MS" pitchFamily="66" charset="0"/>
              </a:rPr>
              <a:t>Better</a:t>
            </a:r>
            <a:r>
              <a:rPr lang="pl-PL" sz="4000" dirty="0" smtClean="0">
                <a:latin typeface="Comic Sans MS" pitchFamily="66" charset="0"/>
              </a:rPr>
              <a:t> </a:t>
            </a:r>
            <a:r>
              <a:rPr lang="pl-PL" sz="4000" dirty="0" err="1" smtClean="0">
                <a:latin typeface="Comic Sans MS" pitchFamily="66" charset="0"/>
              </a:rPr>
              <a:t>late</a:t>
            </a:r>
            <a:r>
              <a:rPr lang="pl-PL" sz="4000" dirty="0" smtClean="0">
                <a:latin typeface="Comic Sans MS" pitchFamily="66" charset="0"/>
              </a:rPr>
              <a:t> </a:t>
            </a:r>
            <a:r>
              <a:rPr lang="pl-PL" sz="4000" dirty="0" err="1" smtClean="0">
                <a:latin typeface="Comic Sans MS" pitchFamily="66" charset="0"/>
              </a:rPr>
              <a:t>than</a:t>
            </a:r>
            <a:r>
              <a:rPr lang="pl-PL" sz="4000" dirty="0" smtClean="0">
                <a:latin typeface="Comic Sans MS" pitchFamily="66" charset="0"/>
              </a:rPr>
              <a:t> </a:t>
            </a:r>
            <a:r>
              <a:rPr lang="pl-PL" sz="4000" dirty="0" err="1" smtClean="0">
                <a:latin typeface="Comic Sans MS" pitchFamily="66" charset="0"/>
              </a:rPr>
              <a:t>never</a:t>
            </a:r>
            <a:r>
              <a:rPr lang="pl-PL" sz="4000" dirty="0" smtClean="0">
                <a:latin typeface="Comic Sans MS" pitchFamily="66" charset="0"/>
              </a:rPr>
              <a:t>. – Lepiej późno niż wcale.</a:t>
            </a:r>
            <a:endParaRPr lang="pl-PL" sz="4000" dirty="0">
              <a:latin typeface="Comic Sans MS" pitchFamily="66" charset="0"/>
            </a:endParaRPr>
          </a:p>
        </p:txBody>
      </p:sp>
      <p:pic>
        <p:nvPicPr>
          <p:cNvPr id="4101" name="Picture 5" descr="C:\Users\malwina\AppData\Local\Microsoft\Windows\Temporary Internet Files\Content.IE5\QXVM29O1\43548922014_2318661287_n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3140968"/>
            <a:ext cx="3112120" cy="3112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latin typeface="Comic Sans MS" pitchFamily="66" charset="0"/>
              </a:rPr>
              <a:t>5. </a:t>
            </a:r>
            <a:endParaRPr lang="pl-PL" b="1" dirty="0">
              <a:latin typeface="Comic Sans MS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sz="4000" dirty="0" err="1" smtClean="0">
                <a:latin typeface="Comic Sans MS" pitchFamily="66" charset="0"/>
              </a:rPr>
              <a:t>Where</a:t>
            </a:r>
            <a:r>
              <a:rPr lang="pl-PL" sz="4000" dirty="0" smtClean="0">
                <a:latin typeface="Comic Sans MS" pitchFamily="66" charset="0"/>
              </a:rPr>
              <a:t> </a:t>
            </a:r>
            <a:r>
              <a:rPr lang="pl-PL" sz="4000" dirty="0" err="1" smtClean="0">
                <a:latin typeface="Comic Sans MS" pitchFamily="66" charset="0"/>
              </a:rPr>
              <a:t>there’s</a:t>
            </a:r>
            <a:r>
              <a:rPr lang="pl-PL" sz="4000" dirty="0" smtClean="0">
                <a:latin typeface="Comic Sans MS" pitchFamily="66" charset="0"/>
              </a:rPr>
              <a:t> will, </a:t>
            </a:r>
            <a:r>
              <a:rPr lang="pl-PL" sz="4000" dirty="0" err="1" smtClean="0">
                <a:latin typeface="Comic Sans MS" pitchFamily="66" charset="0"/>
              </a:rPr>
              <a:t>there’s</a:t>
            </a:r>
            <a:r>
              <a:rPr lang="pl-PL" sz="4000" dirty="0" smtClean="0">
                <a:latin typeface="Comic Sans MS" pitchFamily="66" charset="0"/>
              </a:rPr>
              <a:t> a </a:t>
            </a:r>
            <a:r>
              <a:rPr lang="pl-PL" sz="4000" dirty="0" err="1" smtClean="0">
                <a:latin typeface="Comic Sans MS" pitchFamily="66" charset="0"/>
              </a:rPr>
              <a:t>way</a:t>
            </a:r>
            <a:r>
              <a:rPr lang="pl-PL" sz="4000" dirty="0" smtClean="0">
                <a:latin typeface="Comic Sans MS" pitchFamily="66" charset="0"/>
              </a:rPr>
              <a:t>. – Dla chcącego nic trudnego.</a:t>
            </a:r>
            <a:endParaRPr lang="pl-PL" sz="4000" dirty="0">
              <a:latin typeface="Comic Sans MS" pitchFamily="66" charset="0"/>
            </a:endParaRPr>
          </a:p>
        </p:txBody>
      </p:sp>
      <p:pic>
        <p:nvPicPr>
          <p:cNvPr id="5122" name="Picture 2" descr="C:\Users\malwina\AppData\Local\Microsoft\Windows\Temporary Internet Files\Content.IE5\F188SBRY\iStock_000079238563_Small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3068960"/>
            <a:ext cx="3234690" cy="2152650"/>
          </a:xfrm>
          <a:prstGeom prst="rect">
            <a:avLst/>
          </a:prstGeom>
          <a:noFill/>
        </p:spPr>
      </p:pic>
      <p:pic>
        <p:nvPicPr>
          <p:cNvPr id="5123" name="Picture 3" descr="C:\Users\malwina\AppData\Local\Microsoft\Windows\Temporary Internet Files\Content.IE5\CZCMHRTF\silhouette-978956_960_72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68960"/>
            <a:ext cx="5081790" cy="35890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err="1" smtClean="0">
                <a:latin typeface="Comic Sans MS" pitchFamily="66" charset="0"/>
              </a:rPr>
              <a:t>Preparation</a:t>
            </a:r>
            <a:r>
              <a:rPr lang="pl-PL" b="1" dirty="0" smtClean="0">
                <a:latin typeface="Comic Sans MS" pitchFamily="66" charset="0"/>
              </a:rPr>
              <a:t> time</a:t>
            </a:r>
            <a:endParaRPr lang="pl-PL" b="1" dirty="0">
              <a:latin typeface="Comic Sans MS" pitchFamily="66" charset="0"/>
            </a:endParaRPr>
          </a:p>
        </p:txBody>
      </p:sp>
      <p:pic>
        <p:nvPicPr>
          <p:cNvPr id="5" name="Obraz 4" descr="20200131_0841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2708920"/>
            <a:ext cx="4956043" cy="3717032"/>
          </a:xfrm>
          <a:prstGeom prst="rect">
            <a:avLst/>
          </a:prstGeom>
        </p:spPr>
      </p:pic>
      <p:pic>
        <p:nvPicPr>
          <p:cNvPr id="4" name="Symbol zastępczy zawartości 3" descr="20200131_08413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995936" y="1340768"/>
            <a:ext cx="4385461" cy="3289096"/>
          </a:xfrm>
        </p:spPr>
      </p:pic>
      <p:pic>
        <p:nvPicPr>
          <p:cNvPr id="6146" name="Picture 2" descr="C:\Users\malwina\AppData\Local\Microsoft\Windows\Temporary Internet Files\Content.IE5\F188SBRY\Happy_smiley_face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5085184"/>
            <a:ext cx="1484784" cy="1484784"/>
          </a:xfrm>
          <a:prstGeom prst="rect">
            <a:avLst/>
          </a:prstGeom>
          <a:noFill/>
        </p:spPr>
      </p:pic>
      <p:pic>
        <p:nvPicPr>
          <p:cNvPr id="7" name="Picture 2" descr="C:\Users\malwina\AppData\Local\Microsoft\Windows\Temporary Internet Files\Content.IE5\F188SBRY\Happy_smiley_face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980728"/>
            <a:ext cx="1484784" cy="1484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err="1" smtClean="0">
                <a:latin typeface="Comic Sans MS" pitchFamily="66" charset="0"/>
              </a:rPr>
              <a:t>Authors</a:t>
            </a:r>
            <a:r>
              <a:rPr lang="pl-PL" b="1" dirty="0" smtClean="0">
                <a:latin typeface="Comic Sans MS" pitchFamily="66" charset="0"/>
              </a:rPr>
              <a:t>:</a:t>
            </a:r>
            <a:endParaRPr lang="pl-PL" b="1" dirty="0">
              <a:latin typeface="Comic Sans MS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pl-PL" dirty="0" smtClean="0">
                <a:latin typeface="Comic Sans MS" pitchFamily="66" charset="0"/>
              </a:rPr>
              <a:t>Maja Matusiak         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 smtClean="0">
                <a:latin typeface="Comic Sans MS" pitchFamily="66" charset="0"/>
              </a:rPr>
              <a:t>Alicja Lisowska 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 smtClean="0">
                <a:latin typeface="Comic Sans MS" pitchFamily="66" charset="0"/>
              </a:rPr>
              <a:t>Natalia Grobelak 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 smtClean="0">
                <a:latin typeface="Comic Sans MS" pitchFamily="66" charset="0"/>
              </a:rPr>
              <a:t>Szymon Różycki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 smtClean="0">
                <a:latin typeface="Comic Sans MS" pitchFamily="66" charset="0"/>
              </a:rPr>
              <a:t>Michał Olejarz</a:t>
            </a:r>
          </a:p>
          <a:p>
            <a:pPr marL="514350" indent="-514350">
              <a:buNone/>
            </a:pPr>
            <a:r>
              <a:rPr lang="pl-PL" dirty="0" err="1" smtClean="0">
                <a:latin typeface="Comic Sans MS" pitchFamily="66" charset="0"/>
              </a:rPr>
              <a:t>Grades</a:t>
            </a:r>
            <a:r>
              <a:rPr lang="pl-PL" dirty="0" smtClean="0">
                <a:latin typeface="Comic Sans MS" pitchFamily="66" charset="0"/>
              </a:rPr>
              <a:t> 6A and 6B.</a:t>
            </a:r>
            <a:endParaRPr lang="pl-PL" dirty="0">
              <a:latin typeface="Comic Sans MS" pitchFamily="66" charset="0"/>
            </a:endParaRPr>
          </a:p>
        </p:txBody>
      </p:sp>
      <p:pic>
        <p:nvPicPr>
          <p:cNvPr id="4" name="Obraz 3" descr="erasmus+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43174" y="5062768"/>
            <a:ext cx="6286512" cy="17952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222</Words>
  <Application>Microsoft Office PowerPoint</Application>
  <PresentationFormat>Pokaz na ekranie (4:3)</PresentationFormat>
  <Paragraphs>28</Paragraphs>
  <Slides>10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Motyw pakietu Office</vt:lpstr>
      <vt:lpstr>Proverbs English – Polish</vt:lpstr>
      <vt:lpstr>Proverbs - Przysłowia</vt:lpstr>
      <vt:lpstr>1.</vt:lpstr>
      <vt:lpstr>2. </vt:lpstr>
      <vt:lpstr>3. </vt:lpstr>
      <vt:lpstr>4. </vt:lpstr>
      <vt:lpstr>5. </vt:lpstr>
      <vt:lpstr>Preparation time</vt:lpstr>
      <vt:lpstr>Authors:</vt:lpstr>
      <vt:lpstr>Slajd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Proverbs English – Polish</dc:title>
  <dc:creator>Malwina</dc:creator>
  <cp:lastModifiedBy>malwina</cp:lastModifiedBy>
  <cp:revision>8</cp:revision>
  <dcterms:created xsi:type="dcterms:W3CDTF">2020-01-31T14:09:25Z</dcterms:created>
  <dcterms:modified xsi:type="dcterms:W3CDTF">2020-02-01T12:42:11Z</dcterms:modified>
</cp:coreProperties>
</file>