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7.xml"/><Relationship Id="rId22" Type="http://schemas.openxmlformats.org/officeDocument/2006/relationships/font" Target="fonts/Lato-boldItalic.fntdata"/><Relationship Id="rId10" Type="http://schemas.openxmlformats.org/officeDocument/2006/relationships/slide" Target="slides/slide6.xml"/><Relationship Id="rId21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regular.fntdata"/><Relationship Id="rId14" Type="http://schemas.openxmlformats.org/officeDocument/2006/relationships/slide" Target="slides/slide10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slide" Target="slides/slide1.xml"/><Relationship Id="rId19" Type="http://schemas.openxmlformats.org/officeDocument/2006/relationships/font" Target="fonts/Lato-regular.fntdata"/><Relationship Id="rId6" Type="http://schemas.openxmlformats.org/officeDocument/2006/relationships/slide" Target="slides/slide2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b4011394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b4011394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b4011394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b4011394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b4011394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b4011394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b4011394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b4011394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b4011394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b4011394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b4011394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b4011394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b4011394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b4011394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b4011394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b4011394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b4011394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b4011394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Christmas Cards Exchange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737250" y="3238450"/>
            <a:ext cx="50034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Zespół Szkolno - Przedszkolny w Mykanowie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Poland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Merry Christmas!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The warmest wishes for Merry Christmas                                                And a Happy New Year from the kids from Poland!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875" y="2626313"/>
            <a:ext cx="4112254" cy="9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962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262" y="0"/>
            <a:ext cx="385762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4905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87" y="0"/>
            <a:ext cx="385762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708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812" y="0"/>
            <a:ext cx="385762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8724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87" y="0"/>
            <a:ext cx="385762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75"/>
            <a:ext cx="3857639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150" y="0"/>
            <a:ext cx="56428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37949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950" y="0"/>
            <a:ext cx="430604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9752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750" y="0"/>
            <a:ext cx="434425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