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E3D73B7-ED8C-4B50-ADB2-CF23DA73A364}" type="datetimeFigureOut">
              <a:rPr lang="pl-PL" smtClean="0"/>
              <a:pPr/>
              <a:t>2019-04-25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83157CE-EEF6-49BD-A602-CF6EE58CFB0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73B7-ED8C-4B50-ADB2-CF23DA73A364}" type="datetimeFigureOut">
              <a:rPr lang="pl-PL" smtClean="0"/>
              <a:pPr/>
              <a:t>2019-04-25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57CE-EEF6-49BD-A602-CF6EE58CFB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73B7-ED8C-4B50-ADB2-CF23DA73A364}" type="datetimeFigureOut">
              <a:rPr lang="pl-PL" smtClean="0"/>
              <a:pPr/>
              <a:t>2019-04-25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57CE-EEF6-49BD-A602-CF6EE58CFB0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73B7-ED8C-4B50-ADB2-CF23DA73A364}" type="datetimeFigureOut">
              <a:rPr lang="pl-PL" smtClean="0"/>
              <a:pPr/>
              <a:t>2019-04-25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57CE-EEF6-49BD-A602-CF6EE58CFB0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E3D73B7-ED8C-4B50-ADB2-CF23DA73A364}" type="datetimeFigureOut">
              <a:rPr lang="pl-PL" smtClean="0"/>
              <a:pPr/>
              <a:t>2019-04-25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83157CE-EEF6-49BD-A602-CF6EE58CFB0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73B7-ED8C-4B50-ADB2-CF23DA73A364}" type="datetimeFigureOut">
              <a:rPr lang="pl-PL" smtClean="0"/>
              <a:pPr/>
              <a:t>2019-04-25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57CE-EEF6-49BD-A602-CF6EE58CFB0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73B7-ED8C-4B50-ADB2-CF23DA73A364}" type="datetimeFigureOut">
              <a:rPr lang="pl-PL" smtClean="0"/>
              <a:pPr/>
              <a:t>2019-04-25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57CE-EEF6-49BD-A602-CF6EE58CFB0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73B7-ED8C-4B50-ADB2-CF23DA73A364}" type="datetimeFigureOut">
              <a:rPr lang="pl-PL" smtClean="0"/>
              <a:pPr/>
              <a:t>2019-04-25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57CE-EEF6-49BD-A602-CF6EE58CFB0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73B7-ED8C-4B50-ADB2-CF23DA73A364}" type="datetimeFigureOut">
              <a:rPr lang="pl-PL" smtClean="0"/>
              <a:pPr/>
              <a:t>2019-04-25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57CE-EEF6-49BD-A602-CF6EE58CFB0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73B7-ED8C-4B50-ADB2-CF23DA73A364}" type="datetimeFigureOut">
              <a:rPr lang="pl-PL" smtClean="0"/>
              <a:pPr/>
              <a:t>2019-04-25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57CE-EEF6-49BD-A602-CF6EE58CFB0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73B7-ED8C-4B50-ADB2-CF23DA73A364}" type="datetimeFigureOut">
              <a:rPr lang="pl-PL" smtClean="0"/>
              <a:pPr/>
              <a:t>2019-04-25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57CE-EEF6-49BD-A602-CF6EE58CFB0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E3D73B7-ED8C-4B50-ADB2-CF23DA73A364}" type="datetimeFigureOut">
              <a:rPr lang="pl-PL" smtClean="0"/>
              <a:pPr/>
              <a:t>2019-04-25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3157CE-EEF6-49BD-A602-CF6EE58CFB0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The First Day of Spring!                           21st March.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 smtClean="0"/>
              <a:t>Traditions</a:t>
            </a:r>
            <a:r>
              <a:rPr lang="pl-PL" dirty="0" smtClean="0"/>
              <a:t> of </a:t>
            </a:r>
            <a:r>
              <a:rPr lang="pl-PL" dirty="0" err="1" smtClean="0"/>
              <a:t>welcoming</a:t>
            </a:r>
            <a:r>
              <a:rPr lang="pl-PL" dirty="0" smtClean="0"/>
              <a:t> spring of </a:t>
            </a:r>
            <a:r>
              <a:rPr lang="pl-PL" dirty="0" err="1" smtClean="0"/>
              <a:t>our</a:t>
            </a:r>
            <a:r>
              <a:rPr lang="pl-PL" dirty="0" smtClean="0"/>
              <a:t> school.</a:t>
            </a:r>
            <a:endParaRPr lang="pl-PL" dirty="0"/>
          </a:p>
        </p:txBody>
      </p:sp>
      <p:pic>
        <p:nvPicPr>
          <p:cNvPr id="6" name="Obraz 5" descr="IMG_0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4139952" cy="2759968"/>
          </a:xfrm>
          <a:prstGeom prst="rect">
            <a:avLst/>
          </a:prstGeom>
        </p:spPr>
      </p:pic>
      <p:pic>
        <p:nvPicPr>
          <p:cNvPr id="7" name="Obraz 6" descr="IMG_04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04664"/>
            <a:ext cx="4067944" cy="27119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Spring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r>
              <a:rPr lang="pl-PL" dirty="0" smtClean="0"/>
              <a:t>!</a:t>
            </a:r>
            <a:endParaRPr lang="pl-PL" dirty="0"/>
          </a:p>
        </p:txBody>
      </p:sp>
      <p:pic>
        <p:nvPicPr>
          <p:cNvPr id="2056" name="Picture 8" descr="C:\Users\Nauczyciele\AppData\Local\Microsoft\Windows\Temporary Internet Files\Content.IE5\LQJBSXFI\flower-329979_960_720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56" y="1219200"/>
            <a:ext cx="7405688" cy="493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Healthy</a:t>
            </a:r>
            <a:r>
              <a:rPr lang="pl-PL" dirty="0" smtClean="0"/>
              <a:t> Spring </a:t>
            </a:r>
            <a:r>
              <a:rPr lang="pl-PL" dirty="0" err="1" smtClean="0"/>
              <a:t>Breakfast</a:t>
            </a:r>
            <a:r>
              <a:rPr lang="pl-PL" dirty="0" smtClean="0"/>
              <a:t>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546848" cy="4937760"/>
          </a:xfrm>
        </p:spPr>
        <p:txBody>
          <a:bodyPr/>
          <a:lstStyle/>
          <a:p>
            <a:r>
              <a:rPr lang="pl-PL" dirty="0" smtClean="0"/>
              <a:t>The </a:t>
            </a:r>
            <a:r>
              <a:rPr lang="pl-PL" dirty="0" err="1" smtClean="0"/>
              <a:t>youngest</a:t>
            </a:r>
            <a:r>
              <a:rPr lang="pl-PL" dirty="0" smtClean="0"/>
              <a:t> </a:t>
            </a:r>
            <a:r>
              <a:rPr lang="pl-PL" dirty="0" err="1" smtClean="0"/>
              <a:t>students</a:t>
            </a:r>
            <a:r>
              <a:rPr lang="pl-PL" dirty="0" smtClean="0"/>
              <a:t> from </a:t>
            </a:r>
            <a:r>
              <a:rPr lang="pl-PL" dirty="0" err="1" smtClean="0"/>
              <a:t>grade</a:t>
            </a:r>
            <a:r>
              <a:rPr lang="pl-PL" dirty="0" smtClean="0"/>
              <a:t> </a:t>
            </a:r>
            <a:r>
              <a:rPr lang="pl-PL" dirty="0" smtClean="0"/>
              <a:t>1st </a:t>
            </a:r>
            <a:r>
              <a:rPr lang="pl-PL" dirty="0" err="1" smtClean="0"/>
              <a:t>prepared</a:t>
            </a:r>
            <a:r>
              <a:rPr lang="pl-PL" dirty="0" smtClean="0"/>
              <a:t> </a:t>
            </a:r>
            <a:r>
              <a:rPr lang="pl-PL" dirty="0" err="1" smtClean="0"/>
              <a:t>tasty</a:t>
            </a:r>
            <a:r>
              <a:rPr lang="pl-PL" dirty="0" smtClean="0"/>
              <a:t> and </a:t>
            </a:r>
            <a:r>
              <a:rPr lang="pl-PL" dirty="0" err="1" smtClean="0"/>
              <a:t>healthy</a:t>
            </a:r>
            <a:r>
              <a:rPr lang="pl-PL" dirty="0" smtClean="0"/>
              <a:t> </a:t>
            </a:r>
            <a:r>
              <a:rPr lang="pl-PL" dirty="0" err="1" smtClean="0"/>
              <a:t>sandwiches</a:t>
            </a:r>
            <a:r>
              <a:rPr lang="pl-PL" dirty="0" smtClean="0"/>
              <a:t> with </a:t>
            </a:r>
            <a:r>
              <a:rPr lang="pl-PL" dirty="0" err="1" smtClean="0"/>
              <a:t>assistance</a:t>
            </a:r>
            <a:r>
              <a:rPr lang="pl-PL" dirty="0" smtClean="0"/>
              <a:t> and </a:t>
            </a:r>
            <a:r>
              <a:rPr lang="pl-PL" dirty="0" err="1" smtClean="0"/>
              <a:t>supervision</a:t>
            </a:r>
            <a:r>
              <a:rPr lang="pl-PL" dirty="0" smtClean="0"/>
              <a:t>                                 of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class</a:t>
            </a:r>
            <a:r>
              <a:rPr lang="pl-PL" dirty="0" smtClean="0"/>
              <a:t> </a:t>
            </a:r>
            <a:r>
              <a:rPr lang="pl-PL" dirty="0" err="1" smtClean="0"/>
              <a:t>teacher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 descr="IMG_0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861048"/>
            <a:ext cx="3491880" cy="2327920"/>
          </a:xfrm>
          <a:prstGeom prst="rect">
            <a:avLst/>
          </a:prstGeom>
        </p:spPr>
      </p:pic>
      <p:pic>
        <p:nvPicPr>
          <p:cNvPr id="5" name="Obraz 4" descr="IMG_0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789040"/>
            <a:ext cx="3707904" cy="2471936"/>
          </a:xfrm>
          <a:prstGeom prst="rect">
            <a:avLst/>
          </a:prstGeom>
        </p:spPr>
      </p:pic>
      <p:pic>
        <p:nvPicPr>
          <p:cNvPr id="6" name="Obraz 5" descr="IMG_03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268760"/>
            <a:ext cx="3707904" cy="24719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Healthy</a:t>
            </a:r>
            <a:r>
              <a:rPr lang="pl-PL" dirty="0" smtClean="0"/>
              <a:t> Spring </a:t>
            </a:r>
            <a:r>
              <a:rPr lang="pl-PL" dirty="0" err="1" smtClean="0"/>
              <a:t>Breakfast</a:t>
            </a:r>
            <a:r>
              <a:rPr lang="pl-PL" dirty="0" smtClean="0"/>
              <a:t>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63272" cy="4937760"/>
          </a:xfrm>
        </p:spPr>
        <p:txBody>
          <a:bodyPr/>
          <a:lstStyle/>
          <a:p>
            <a:r>
              <a:rPr lang="pl-PL" dirty="0" err="1" smtClean="0"/>
              <a:t>It</a:t>
            </a:r>
            <a:r>
              <a:rPr lang="pl-PL" dirty="0" smtClean="0"/>
              <a:t> is one of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traditions</a:t>
            </a:r>
            <a:r>
              <a:rPr lang="pl-PL" dirty="0" smtClean="0"/>
              <a:t> to </a:t>
            </a:r>
            <a:r>
              <a:rPr lang="pl-PL" dirty="0" err="1" smtClean="0"/>
              <a:t>teach</a:t>
            </a:r>
            <a:r>
              <a:rPr lang="pl-PL" dirty="0" smtClean="0"/>
              <a:t> </a:t>
            </a:r>
            <a:r>
              <a:rPr lang="pl-PL" dirty="0" err="1" smtClean="0"/>
              <a:t>children</a:t>
            </a:r>
            <a:r>
              <a:rPr lang="pl-PL" dirty="0" smtClean="0"/>
              <a:t> how to </a:t>
            </a:r>
            <a:r>
              <a:rPr lang="pl-PL" dirty="0" err="1" smtClean="0"/>
              <a:t>eat</a:t>
            </a:r>
            <a:r>
              <a:rPr lang="pl-PL" dirty="0" smtClean="0"/>
              <a:t> </a:t>
            </a:r>
            <a:r>
              <a:rPr lang="pl-PL" dirty="0" err="1" smtClean="0"/>
              <a:t>healthy</a:t>
            </a:r>
            <a:r>
              <a:rPr lang="pl-PL" dirty="0" smtClean="0"/>
              <a:t> and </a:t>
            </a:r>
            <a:r>
              <a:rPr lang="pl-PL" dirty="0" err="1" smtClean="0"/>
              <a:t>keep</a:t>
            </a:r>
            <a:r>
              <a:rPr lang="pl-PL" dirty="0" smtClean="0"/>
              <a:t> the </a:t>
            </a:r>
            <a:r>
              <a:rPr lang="pl-PL" dirty="0" err="1" smtClean="0"/>
              <a:t>balanced</a:t>
            </a:r>
            <a:r>
              <a:rPr lang="pl-PL" dirty="0" smtClean="0"/>
              <a:t> diet. </a:t>
            </a:r>
            <a:r>
              <a:rPr lang="pl-PL" dirty="0" err="1" smtClean="0"/>
              <a:t>They</a:t>
            </a:r>
            <a:r>
              <a:rPr lang="pl-PL" dirty="0" smtClean="0"/>
              <a:t> are </a:t>
            </a:r>
            <a:r>
              <a:rPr lang="pl-PL" dirty="0" err="1" smtClean="0"/>
              <a:t>aware</a:t>
            </a:r>
            <a:r>
              <a:rPr lang="pl-PL" dirty="0" smtClean="0"/>
              <a:t>                      of the </a:t>
            </a:r>
            <a:r>
              <a:rPr lang="pl-PL" dirty="0" err="1" smtClean="0"/>
              <a:t>fact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fruit</a:t>
            </a:r>
            <a:r>
              <a:rPr lang="pl-PL" dirty="0" smtClean="0"/>
              <a:t> and </a:t>
            </a:r>
            <a:r>
              <a:rPr lang="pl-PL" dirty="0" err="1" smtClean="0"/>
              <a:t>vegetables</a:t>
            </a:r>
            <a:r>
              <a:rPr lang="pl-PL" dirty="0" smtClean="0"/>
              <a:t> and </a:t>
            </a:r>
            <a:r>
              <a:rPr lang="pl-PL" dirty="0" err="1" smtClean="0"/>
              <a:t>take</a:t>
            </a:r>
            <a:r>
              <a:rPr lang="pl-PL" dirty="0" smtClean="0"/>
              <a:t> the most important part in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daily</a:t>
            </a:r>
            <a:r>
              <a:rPr lang="pl-PL" dirty="0" smtClean="0"/>
              <a:t> menu.</a:t>
            </a:r>
            <a:endParaRPr lang="pl-PL" dirty="0"/>
          </a:p>
        </p:txBody>
      </p:sp>
      <p:pic>
        <p:nvPicPr>
          <p:cNvPr id="4" name="Obraz 3" descr="IMG_0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996952"/>
            <a:ext cx="4716016" cy="3144011"/>
          </a:xfrm>
          <a:prstGeom prst="rect">
            <a:avLst/>
          </a:prstGeom>
        </p:spPr>
      </p:pic>
      <p:pic>
        <p:nvPicPr>
          <p:cNvPr id="1038" name="Picture 14" descr="C:\Users\malwina\AppData\Local\Microsoft\Windows\Temporary Internet Files\Content.IE5\H1ULJU81\carrot-779304_960_7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4937" y="2924944"/>
            <a:ext cx="3679063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Tradition</a:t>
            </a:r>
            <a:r>
              <a:rPr lang="pl-PL" dirty="0" smtClean="0"/>
              <a:t> of „Marzanna”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4392488" cy="4816192"/>
          </a:xfrm>
        </p:spPr>
        <p:txBody>
          <a:bodyPr/>
          <a:lstStyle/>
          <a:p>
            <a:r>
              <a:rPr lang="pl-PL" dirty="0" err="1" smtClean="0"/>
              <a:t>Kids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Poland </a:t>
            </a:r>
            <a:r>
              <a:rPr lang="pl-PL" dirty="0" err="1" smtClean="0"/>
              <a:t>traditionally</a:t>
            </a:r>
            <a:r>
              <a:rPr lang="pl-PL" dirty="0" smtClean="0"/>
              <a:t> </a:t>
            </a:r>
            <a:r>
              <a:rPr lang="pl-PL" dirty="0" err="1" smtClean="0"/>
              <a:t>prepare</a:t>
            </a:r>
            <a:r>
              <a:rPr lang="pl-PL" dirty="0" smtClean="0"/>
              <a:t> a </a:t>
            </a:r>
            <a:r>
              <a:rPr lang="pl-PL" dirty="0" err="1" smtClean="0"/>
              <a:t>scary</a:t>
            </a:r>
            <a:r>
              <a:rPr lang="pl-PL" dirty="0" smtClean="0"/>
              <a:t> </a:t>
            </a:r>
            <a:r>
              <a:rPr lang="pl-PL" dirty="0" err="1" smtClean="0"/>
              <a:t>puppet</a:t>
            </a:r>
            <a:r>
              <a:rPr lang="pl-PL" dirty="0" smtClean="0"/>
              <a:t> </a:t>
            </a:r>
            <a:r>
              <a:rPr lang="pl-PL" dirty="0" err="1" smtClean="0"/>
              <a:t>made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straw, paper and </a:t>
            </a:r>
            <a:r>
              <a:rPr lang="pl-PL" dirty="0" err="1" smtClean="0"/>
              <a:t>rags</a:t>
            </a:r>
            <a:r>
              <a:rPr lang="pl-PL" dirty="0" smtClean="0"/>
              <a:t>.  „Marzanna” </a:t>
            </a:r>
            <a:r>
              <a:rPr lang="pl-PL" dirty="0" err="1" smtClean="0"/>
              <a:t>symbolises</a:t>
            </a:r>
            <a:r>
              <a:rPr lang="pl-PL" dirty="0" smtClean="0"/>
              <a:t> </a:t>
            </a:r>
            <a:r>
              <a:rPr lang="pl-PL" dirty="0" err="1" smtClean="0"/>
              <a:t>cruel</a:t>
            </a:r>
            <a:r>
              <a:rPr lang="pl-PL" dirty="0" smtClean="0"/>
              <a:t>, </a:t>
            </a:r>
            <a:r>
              <a:rPr lang="pl-PL" dirty="0" err="1" smtClean="0"/>
              <a:t>ugly</a:t>
            </a:r>
            <a:r>
              <a:rPr lang="pl-PL" dirty="0" smtClean="0"/>
              <a:t> </a:t>
            </a:r>
            <a:r>
              <a:rPr lang="pl-PL" dirty="0" err="1" smtClean="0"/>
              <a:t>winter</a:t>
            </a:r>
            <a:r>
              <a:rPr lang="pl-PL" dirty="0" smtClean="0"/>
              <a:t>. </a:t>
            </a:r>
            <a:r>
              <a:rPr lang="pl-PL" dirty="0" err="1" smtClean="0"/>
              <a:t>It</a:t>
            </a:r>
            <a:r>
              <a:rPr lang="pl-PL" dirty="0" smtClean="0"/>
              <a:t> was </a:t>
            </a:r>
            <a:r>
              <a:rPr lang="pl-PL" dirty="0" err="1" smtClean="0"/>
              <a:t>either</a:t>
            </a:r>
            <a:r>
              <a:rPr lang="pl-PL" dirty="0" smtClean="0"/>
              <a:t> </a:t>
            </a:r>
            <a:r>
              <a:rPr lang="pl-PL" dirty="0" err="1" smtClean="0"/>
              <a:t>burnt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drown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water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order to </a:t>
            </a:r>
            <a:r>
              <a:rPr lang="pl-PL" dirty="0" err="1" smtClean="0"/>
              <a:t>banish</a:t>
            </a:r>
            <a:r>
              <a:rPr lang="pl-PL" dirty="0" smtClean="0"/>
              <a:t> </a:t>
            </a:r>
            <a:r>
              <a:rPr lang="pl-PL" dirty="0" err="1" smtClean="0"/>
              <a:t>winter</a:t>
            </a:r>
            <a:r>
              <a:rPr lang="pl-PL" dirty="0" smtClean="0"/>
              <a:t> for </a:t>
            </a:r>
            <a:r>
              <a:rPr lang="pl-PL" dirty="0" err="1" smtClean="0"/>
              <a:t>good</a:t>
            </a:r>
            <a:r>
              <a:rPr lang="pl-PL" dirty="0" smtClean="0"/>
              <a:t>!</a:t>
            </a:r>
            <a:endParaRPr lang="pl-PL" dirty="0"/>
          </a:p>
        </p:txBody>
      </p:sp>
      <p:pic>
        <p:nvPicPr>
          <p:cNvPr id="9" name="Obraz 8" descr="IMG_0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340768"/>
            <a:ext cx="3176360" cy="49294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Preparing</a:t>
            </a:r>
            <a:r>
              <a:rPr lang="pl-PL" dirty="0" smtClean="0"/>
              <a:t> „Marzanna”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682752" cy="4937760"/>
          </a:xfrm>
        </p:spPr>
        <p:txBody>
          <a:bodyPr/>
          <a:lstStyle/>
          <a:p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younger</a:t>
            </a:r>
            <a:r>
              <a:rPr lang="pl-PL" dirty="0" smtClean="0"/>
              <a:t> </a:t>
            </a:r>
            <a:r>
              <a:rPr lang="pl-PL" dirty="0" err="1" smtClean="0"/>
              <a:t>kids</a:t>
            </a:r>
            <a:r>
              <a:rPr lang="pl-PL" dirty="0" smtClean="0"/>
              <a:t> under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guidance</a:t>
            </a:r>
            <a:r>
              <a:rPr lang="pl-PL" dirty="0" smtClean="0"/>
              <a:t> of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teachers</a:t>
            </a:r>
            <a:r>
              <a:rPr lang="pl-PL" dirty="0" smtClean="0"/>
              <a:t> </a:t>
            </a:r>
            <a:r>
              <a:rPr lang="pl-PL" dirty="0" err="1" smtClean="0"/>
              <a:t>prepared</a:t>
            </a:r>
            <a:r>
              <a:rPr lang="pl-PL" dirty="0" smtClean="0"/>
              <a:t>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version</a:t>
            </a:r>
            <a:r>
              <a:rPr lang="pl-PL" dirty="0" smtClean="0"/>
              <a:t> of „Marzanna”.</a:t>
            </a:r>
            <a:endParaRPr lang="pl-PL" dirty="0"/>
          </a:p>
        </p:txBody>
      </p:sp>
      <p:pic>
        <p:nvPicPr>
          <p:cNvPr id="5" name="Obraz 4" descr="IMG_04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412776"/>
            <a:ext cx="3456384" cy="2304256"/>
          </a:xfrm>
          <a:prstGeom prst="rect">
            <a:avLst/>
          </a:prstGeom>
        </p:spPr>
      </p:pic>
      <p:pic>
        <p:nvPicPr>
          <p:cNvPr id="7" name="Obraz 6" descr="IMG_04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933056"/>
            <a:ext cx="3707904" cy="2471936"/>
          </a:xfrm>
          <a:prstGeom prst="rect">
            <a:avLst/>
          </a:prstGeom>
        </p:spPr>
      </p:pic>
      <p:pic>
        <p:nvPicPr>
          <p:cNvPr id="9" name="Obraz 8" descr="IMG_05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01008"/>
            <a:ext cx="3888432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Traditional</a:t>
            </a:r>
            <a:r>
              <a:rPr lang="pl-PL" dirty="0" smtClean="0"/>
              <a:t> </a:t>
            </a:r>
            <a:r>
              <a:rPr lang="pl-PL" dirty="0" err="1" smtClean="0"/>
              <a:t>burning</a:t>
            </a:r>
            <a:r>
              <a:rPr lang="pl-PL" dirty="0" smtClean="0"/>
              <a:t> of „Marzanna”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178696" cy="4937760"/>
          </a:xfrm>
        </p:spPr>
        <p:txBody>
          <a:bodyPr/>
          <a:lstStyle/>
          <a:p>
            <a:r>
              <a:rPr lang="pl-PL" dirty="0" err="1" smtClean="0"/>
              <a:t>Later</a:t>
            </a:r>
            <a:r>
              <a:rPr lang="pl-PL" dirty="0" smtClean="0"/>
              <a:t> on </a:t>
            </a:r>
            <a:r>
              <a:rPr lang="pl-PL" dirty="0" err="1" smtClean="0"/>
              <a:t>it</a:t>
            </a:r>
            <a:r>
              <a:rPr lang="pl-PL" dirty="0" smtClean="0"/>
              <a:t> was </a:t>
            </a:r>
            <a:r>
              <a:rPr lang="pl-PL" dirty="0" err="1" smtClean="0"/>
              <a:t>burnt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bonfire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order to </a:t>
            </a:r>
            <a:r>
              <a:rPr lang="pl-PL" dirty="0" err="1" smtClean="0"/>
              <a:t>banish</a:t>
            </a:r>
            <a:r>
              <a:rPr lang="pl-PL" dirty="0" smtClean="0"/>
              <a:t> </a:t>
            </a:r>
            <a:r>
              <a:rPr lang="pl-PL" dirty="0" err="1" smtClean="0"/>
              <a:t>winter</a:t>
            </a:r>
            <a:r>
              <a:rPr lang="pl-PL" dirty="0" smtClean="0"/>
              <a:t> for </a:t>
            </a:r>
            <a:r>
              <a:rPr lang="pl-PL" dirty="0" err="1" smtClean="0"/>
              <a:t>good</a:t>
            </a:r>
            <a:r>
              <a:rPr lang="pl-PL" dirty="0" smtClean="0"/>
              <a:t>!</a:t>
            </a:r>
            <a:endParaRPr lang="pl-PL" dirty="0"/>
          </a:p>
        </p:txBody>
      </p:sp>
      <p:pic>
        <p:nvPicPr>
          <p:cNvPr id="5" name="Obraz 4" descr="IMG_0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429000"/>
            <a:ext cx="3707904" cy="2471936"/>
          </a:xfrm>
          <a:prstGeom prst="rect">
            <a:avLst/>
          </a:prstGeom>
        </p:spPr>
      </p:pic>
      <p:pic>
        <p:nvPicPr>
          <p:cNvPr id="7" name="Obraz 6" descr="IMG_05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268760"/>
            <a:ext cx="3456384" cy="2304256"/>
          </a:xfrm>
          <a:prstGeom prst="rect">
            <a:avLst/>
          </a:prstGeom>
        </p:spPr>
      </p:pic>
      <p:pic>
        <p:nvPicPr>
          <p:cNvPr id="8" name="Obraz 7" descr="IMG_05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861048"/>
            <a:ext cx="3456384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Healthy</a:t>
            </a:r>
            <a:r>
              <a:rPr lang="pl-PL" dirty="0" smtClean="0"/>
              <a:t> </a:t>
            </a:r>
            <a:r>
              <a:rPr lang="pl-PL" dirty="0" err="1" smtClean="0"/>
              <a:t>drinks</a:t>
            </a:r>
            <a:r>
              <a:rPr lang="pl-PL" dirty="0" smtClean="0"/>
              <a:t> and </a:t>
            </a:r>
            <a:r>
              <a:rPr lang="pl-PL" dirty="0" err="1" smtClean="0"/>
              <a:t>snacks</a:t>
            </a:r>
            <a:r>
              <a:rPr lang="pl-PL" dirty="0" smtClean="0"/>
              <a:t>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5194920" cy="4600168"/>
          </a:xfrm>
        </p:spPr>
        <p:txBody>
          <a:bodyPr/>
          <a:lstStyle/>
          <a:p>
            <a:r>
              <a:rPr lang="pl-PL" dirty="0" err="1" smtClean="0"/>
              <a:t>Students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 err="1" smtClean="0"/>
              <a:t>grade</a:t>
            </a:r>
            <a:r>
              <a:rPr lang="pl-PL" dirty="0" smtClean="0"/>
              <a:t> 7th </a:t>
            </a:r>
            <a:r>
              <a:rPr lang="pl-PL" dirty="0" err="1" smtClean="0"/>
              <a:t>began</a:t>
            </a:r>
            <a:r>
              <a:rPr lang="pl-PL" dirty="0" smtClean="0"/>
              <a:t>                 a </a:t>
            </a:r>
            <a:r>
              <a:rPr lang="pl-PL" dirty="0" err="1" smtClean="0"/>
              <a:t>new</a:t>
            </a:r>
            <a:r>
              <a:rPr lang="pl-PL" dirty="0" smtClean="0"/>
              <a:t> </a:t>
            </a:r>
            <a:r>
              <a:rPr lang="pl-PL" dirty="0" err="1" smtClean="0"/>
              <a:t>tradition</a:t>
            </a:r>
            <a:r>
              <a:rPr lang="pl-PL" dirty="0" smtClean="0"/>
              <a:t> of </a:t>
            </a:r>
            <a:r>
              <a:rPr lang="pl-PL" dirty="0" err="1" smtClean="0"/>
              <a:t>preparing</a:t>
            </a:r>
            <a:r>
              <a:rPr lang="pl-PL" dirty="0" smtClean="0"/>
              <a:t> </a:t>
            </a:r>
            <a:r>
              <a:rPr lang="pl-PL" dirty="0" err="1" smtClean="0"/>
              <a:t>healthy</a:t>
            </a:r>
            <a:r>
              <a:rPr lang="pl-PL" dirty="0" smtClean="0"/>
              <a:t> </a:t>
            </a:r>
            <a:r>
              <a:rPr lang="pl-PL" dirty="0" err="1" smtClean="0"/>
              <a:t>smoothies</a:t>
            </a:r>
            <a:r>
              <a:rPr lang="pl-PL" dirty="0" smtClean="0"/>
              <a:t>, </a:t>
            </a:r>
            <a:r>
              <a:rPr lang="pl-PL" dirty="0" err="1" smtClean="0"/>
              <a:t>salads</a:t>
            </a:r>
            <a:r>
              <a:rPr lang="pl-PL" dirty="0" smtClean="0"/>
              <a:t> and </a:t>
            </a:r>
            <a:r>
              <a:rPr lang="pl-PL" dirty="0" err="1" smtClean="0"/>
              <a:t>juices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5" name="Obraz 4" descr="IMG_0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140968"/>
            <a:ext cx="4463441" cy="2960640"/>
          </a:xfrm>
          <a:prstGeom prst="rect">
            <a:avLst/>
          </a:prstGeom>
        </p:spPr>
      </p:pic>
      <p:pic>
        <p:nvPicPr>
          <p:cNvPr id="6" name="Obraz 5" descr="IMG_04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412776"/>
            <a:ext cx="3383868" cy="2255912"/>
          </a:xfrm>
          <a:prstGeom prst="rect">
            <a:avLst/>
          </a:prstGeom>
        </p:spPr>
      </p:pic>
      <p:pic>
        <p:nvPicPr>
          <p:cNvPr id="7" name="Obraz 6" descr="IMG_04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149080"/>
            <a:ext cx="3599892" cy="23999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breakfast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Symbol zastępczy zawartości 3" descr="IMG_04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564904"/>
            <a:ext cx="3766952" cy="2511301"/>
          </a:xfrm>
        </p:spPr>
      </p:pic>
      <p:pic>
        <p:nvPicPr>
          <p:cNvPr id="5" name="Obraz 4" descr="IMG_04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60648"/>
            <a:ext cx="4355976" cy="2903984"/>
          </a:xfrm>
          <a:prstGeom prst="rect">
            <a:avLst/>
          </a:prstGeom>
        </p:spPr>
      </p:pic>
      <p:pic>
        <p:nvPicPr>
          <p:cNvPr id="7" name="Obraz 6" descr="IMG_04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861048"/>
            <a:ext cx="3815916" cy="25439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Sports</a:t>
            </a:r>
            <a:r>
              <a:rPr lang="pl-PL" dirty="0" smtClean="0"/>
              <a:t> </a:t>
            </a:r>
            <a:r>
              <a:rPr lang="pl-PL" dirty="0" err="1" smtClean="0"/>
              <a:t>competitions</a:t>
            </a:r>
            <a:r>
              <a:rPr lang="pl-PL" dirty="0" smtClean="0"/>
              <a:t>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682752" cy="4937760"/>
          </a:xfrm>
        </p:spPr>
        <p:txBody>
          <a:bodyPr/>
          <a:lstStyle/>
          <a:p>
            <a:r>
              <a:rPr lang="pl-PL" dirty="0" err="1" smtClean="0"/>
              <a:t>Spending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first </a:t>
            </a:r>
            <a:r>
              <a:rPr lang="pl-PL" dirty="0" err="1" smtClean="0"/>
              <a:t>day</a:t>
            </a:r>
            <a:r>
              <a:rPr lang="pl-PL" dirty="0" smtClean="0"/>
              <a:t>  of spring </a:t>
            </a:r>
            <a:r>
              <a:rPr lang="pl-PL" dirty="0" err="1" smtClean="0"/>
              <a:t>in</a:t>
            </a:r>
            <a:r>
              <a:rPr lang="pl-PL" dirty="0" smtClean="0"/>
              <a:t> a sporty </a:t>
            </a:r>
            <a:r>
              <a:rPr lang="pl-PL" dirty="0" err="1" smtClean="0"/>
              <a:t>way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long </a:t>
            </a:r>
            <a:r>
              <a:rPr lang="pl-PL" dirty="0" err="1" smtClean="0"/>
              <a:t>tradition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4" name="Obraz 3" descr="IMG_05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140968"/>
            <a:ext cx="4896036" cy="3264024"/>
          </a:xfrm>
          <a:prstGeom prst="rect">
            <a:avLst/>
          </a:prstGeom>
        </p:spPr>
      </p:pic>
      <p:pic>
        <p:nvPicPr>
          <p:cNvPr id="5" name="Obraz 4" descr="IMG_04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32656"/>
            <a:ext cx="3923928" cy="2615952"/>
          </a:xfrm>
          <a:prstGeom prst="rect">
            <a:avLst/>
          </a:prstGeom>
        </p:spPr>
      </p:pic>
      <p:pic>
        <p:nvPicPr>
          <p:cNvPr id="7" name="Obraz 6" descr="IMG_04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284984"/>
            <a:ext cx="2808312" cy="298060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64</TotalTime>
  <Words>224</Words>
  <Application>Microsoft Office PowerPoint</Application>
  <PresentationFormat>Pokaz na ekranie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Początek</vt:lpstr>
      <vt:lpstr>The First Day of Spring!                           21st March.</vt:lpstr>
      <vt:lpstr>Healthy Spring Breakfast!</vt:lpstr>
      <vt:lpstr>Healthy Spring Breakfast!</vt:lpstr>
      <vt:lpstr>Tradition of „Marzanna”</vt:lpstr>
      <vt:lpstr>Preparing „Marzanna”</vt:lpstr>
      <vt:lpstr>Traditional burning of „Marzanna”</vt:lpstr>
      <vt:lpstr>Healthy drinks and snacks!</vt:lpstr>
      <vt:lpstr>Second breakfast.</vt:lpstr>
      <vt:lpstr>Sports competitions!</vt:lpstr>
      <vt:lpstr>Spring is here!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Day of Spring!</dc:title>
  <dc:creator>malwina</dc:creator>
  <cp:lastModifiedBy>Nauczyciele</cp:lastModifiedBy>
  <cp:revision>8</cp:revision>
  <dcterms:created xsi:type="dcterms:W3CDTF">2019-04-24T12:05:04Z</dcterms:created>
  <dcterms:modified xsi:type="dcterms:W3CDTF">2019-04-25T08:47:29Z</dcterms:modified>
</cp:coreProperties>
</file>