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4EAB-7C76-470C-AEC7-486BD344965F}" type="datetimeFigureOut">
              <a:rPr lang="pl-PL" smtClean="0"/>
              <a:pPr/>
              <a:t>2020-02-01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17E0-56DF-4B92-A1E6-08837DEEAE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4EAB-7C76-470C-AEC7-486BD344965F}" type="datetimeFigureOut">
              <a:rPr lang="pl-PL" smtClean="0"/>
              <a:pPr/>
              <a:t>2020-02-01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17E0-56DF-4B92-A1E6-08837DEEAE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4EAB-7C76-470C-AEC7-486BD344965F}" type="datetimeFigureOut">
              <a:rPr lang="pl-PL" smtClean="0"/>
              <a:pPr/>
              <a:t>2020-02-01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17E0-56DF-4B92-A1E6-08837DEEAE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4EAB-7C76-470C-AEC7-486BD344965F}" type="datetimeFigureOut">
              <a:rPr lang="pl-PL" smtClean="0"/>
              <a:pPr/>
              <a:t>2020-02-01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17E0-56DF-4B92-A1E6-08837DEEAE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4EAB-7C76-470C-AEC7-486BD344965F}" type="datetimeFigureOut">
              <a:rPr lang="pl-PL" smtClean="0"/>
              <a:pPr/>
              <a:t>2020-02-01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17E0-56DF-4B92-A1E6-08837DEEAE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4EAB-7C76-470C-AEC7-486BD344965F}" type="datetimeFigureOut">
              <a:rPr lang="pl-PL" smtClean="0"/>
              <a:pPr/>
              <a:t>2020-02-01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17E0-56DF-4B92-A1E6-08837DEEAE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4EAB-7C76-470C-AEC7-486BD344965F}" type="datetimeFigureOut">
              <a:rPr lang="pl-PL" smtClean="0"/>
              <a:pPr/>
              <a:t>2020-02-01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17E0-56DF-4B92-A1E6-08837DEEAE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4EAB-7C76-470C-AEC7-486BD344965F}" type="datetimeFigureOut">
              <a:rPr lang="pl-PL" smtClean="0"/>
              <a:pPr/>
              <a:t>2020-02-01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17E0-56DF-4B92-A1E6-08837DEEAE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4EAB-7C76-470C-AEC7-486BD344965F}" type="datetimeFigureOut">
              <a:rPr lang="pl-PL" smtClean="0"/>
              <a:pPr/>
              <a:t>2020-02-01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17E0-56DF-4B92-A1E6-08837DEEAE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4EAB-7C76-470C-AEC7-486BD344965F}" type="datetimeFigureOut">
              <a:rPr lang="pl-PL" smtClean="0"/>
              <a:pPr/>
              <a:t>2020-02-01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17E0-56DF-4B92-A1E6-08837DEEAE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4EAB-7C76-470C-AEC7-486BD344965F}" type="datetimeFigureOut">
              <a:rPr lang="pl-PL" smtClean="0"/>
              <a:pPr/>
              <a:t>2020-02-01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17E0-56DF-4B92-A1E6-08837DEEAE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54EAB-7C76-470C-AEC7-486BD344965F}" type="datetimeFigureOut">
              <a:rPr lang="pl-PL" smtClean="0"/>
              <a:pPr/>
              <a:t>2020-02-01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617E0-56DF-4B92-A1E6-08837DEEAE0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/>
          </a:bodyPr>
          <a:lstStyle/>
          <a:p>
            <a:r>
              <a:rPr lang="pl-PL" b="1" dirty="0" smtClean="0">
                <a:latin typeface="Comic Sans MS" pitchFamily="66" charset="0"/>
              </a:rPr>
              <a:t>Basic </a:t>
            </a:r>
            <a:r>
              <a:rPr lang="pl-PL" b="1" dirty="0" err="1" smtClean="0">
                <a:latin typeface="Comic Sans MS" pitchFamily="66" charset="0"/>
              </a:rPr>
              <a:t>words</a:t>
            </a:r>
            <a:r>
              <a:rPr lang="pl-PL" b="1" dirty="0" smtClean="0">
                <a:latin typeface="Comic Sans MS" pitchFamily="66" charset="0"/>
              </a:rPr>
              <a:t> and </a:t>
            </a:r>
            <a:r>
              <a:rPr lang="pl-PL" b="1" dirty="0" err="1" smtClean="0">
                <a:latin typeface="Comic Sans MS" pitchFamily="66" charset="0"/>
              </a:rPr>
              <a:t>phrases</a:t>
            </a:r>
            <a:r>
              <a:rPr lang="pl-PL" b="1" dirty="0" smtClean="0">
                <a:latin typeface="Comic Sans MS" pitchFamily="66" charset="0"/>
              </a:rPr>
              <a:t/>
            </a:r>
            <a:br>
              <a:rPr lang="pl-PL" b="1" dirty="0" smtClean="0">
                <a:latin typeface="Comic Sans MS" pitchFamily="66" charset="0"/>
              </a:rPr>
            </a:br>
            <a:r>
              <a:rPr lang="pl-PL" b="1" dirty="0" smtClean="0">
                <a:latin typeface="Comic Sans MS" pitchFamily="66" charset="0"/>
              </a:rPr>
              <a:t>English – </a:t>
            </a:r>
            <a:r>
              <a:rPr lang="pl-PL" b="1" dirty="0" err="1" smtClean="0">
                <a:latin typeface="Comic Sans MS" pitchFamily="66" charset="0"/>
              </a:rPr>
              <a:t>Polish</a:t>
            </a:r>
            <a:endParaRPr lang="pl-PL" b="1" dirty="0">
              <a:latin typeface="Comic Sans MS" pitchFamily="66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 descr="C:\Users\malwina\AppData\Local\Microsoft\Windows\Temporary Internet Files\Content.IE5\H1ULJU81\1200px-Flag_of_Poland_(normative)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348880"/>
            <a:ext cx="6084168" cy="38026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V="1">
            <a:off x="428596" y="-2214602"/>
            <a:ext cx="10358510" cy="2571768"/>
          </a:xfrm>
        </p:spPr>
        <p:txBody>
          <a:bodyPr>
            <a:normAutofit/>
          </a:bodyPr>
          <a:lstStyle/>
          <a:p>
            <a:endParaRPr lang="pl-PL" dirty="0"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err="1" smtClean="0">
                <a:latin typeface="Comic Sans MS" pitchFamily="66" charset="0"/>
              </a:rPr>
              <a:t>Done</a:t>
            </a:r>
            <a:r>
              <a:rPr lang="pl-PL" dirty="0" smtClean="0">
                <a:latin typeface="Comic Sans MS" pitchFamily="66" charset="0"/>
              </a:rPr>
              <a:t> by the </a:t>
            </a:r>
            <a:r>
              <a:rPr lang="pl-PL" dirty="0" err="1" smtClean="0">
                <a:latin typeface="Comic Sans MS" pitchFamily="66" charset="0"/>
              </a:rPr>
              <a:t>students</a:t>
            </a:r>
            <a:r>
              <a:rPr lang="pl-PL" dirty="0" smtClean="0">
                <a:latin typeface="Comic Sans MS" pitchFamily="66" charset="0"/>
              </a:rPr>
              <a:t> from                                   ZSP w Mykanowie Szkoła Podstawowa im. Stefana Okrzei for the Erasmus+ </a:t>
            </a:r>
            <a:r>
              <a:rPr lang="pl-PL" dirty="0" err="1" smtClean="0">
                <a:latin typeface="Comic Sans MS" pitchFamily="66" charset="0"/>
              </a:rPr>
              <a:t>project</a:t>
            </a:r>
            <a:r>
              <a:rPr lang="pl-PL" dirty="0" smtClean="0">
                <a:latin typeface="Comic Sans MS" pitchFamily="66" charset="0"/>
              </a:rPr>
              <a:t> </a:t>
            </a:r>
            <a:r>
              <a:rPr lang="pl-PL" dirty="0" err="1">
                <a:latin typeface="Comic Sans MS" pitchFamily="66" charset="0"/>
              </a:rPr>
              <a:t>t</a:t>
            </a:r>
            <a:r>
              <a:rPr lang="pl-PL" dirty="0" err="1" smtClean="0">
                <a:latin typeface="Comic Sans MS" pitchFamily="66" charset="0"/>
              </a:rPr>
              <a:t>itled</a:t>
            </a:r>
            <a:r>
              <a:rPr lang="pl-PL" dirty="0" smtClean="0">
                <a:latin typeface="Comic Sans MS" pitchFamily="66" charset="0"/>
              </a:rPr>
              <a:t>:</a:t>
            </a:r>
          </a:p>
          <a:p>
            <a:pPr>
              <a:buNone/>
            </a:pPr>
            <a:r>
              <a:rPr lang="pl-PL" sz="2800" b="1" i="1" dirty="0" smtClean="0">
                <a:latin typeface="Comic Sans MS" pitchFamily="66" charset="0"/>
              </a:rPr>
              <a:t>Learning from the Past to Face the Future: Cultural Heritage in Contrast with Modern Society.</a:t>
            </a:r>
          </a:p>
          <a:p>
            <a:pPr>
              <a:buNone/>
            </a:pPr>
            <a:r>
              <a:rPr lang="pl-PL" sz="2800" i="1" dirty="0" smtClean="0">
                <a:latin typeface="Comic Sans MS" pitchFamily="66" charset="0"/>
              </a:rPr>
              <a:t>Project </a:t>
            </a:r>
            <a:r>
              <a:rPr lang="pl-PL" sz="2800" i="1" dirty="0" err="1" smtClean="0">
                <a:latin typeface="Comic Sans MS" pitchFamily="66" charset="0"/>
              </a:rPr>
              <a:t>number</a:t>
            </a:r>
            <a:r>
              <a:rPr lang="pl-PL" sz="2800" i="1" dirty="0" smtClean="0">
                <a:latin typeface="Comic Sans MS" pitchFamily="66" charset="0"/>
              </a:rPr>
              <a:t>: </a:t>
            </a:r>
            <a:r>
              <a:rPr lang="en-US" sz="2800" b="1" i="1" dirty="0">
                <a:latin typeface="Comic Sans MS" pitchFamily="66" charset="0"/>
              </a:rPr>
              <a:t>2018-1-PL01-KA229-051241_1</a:t>
            </a:r>
            <a:endParaRPr lang="pl-PL" sz="2800" i="1" dirty="0">
              <a:latin typeface="Comic Sans MS" pitchFamily="66" charset="0"/>
            </a:endParaRPr>
          </a:p>
        </p:txBody>
      </p:sp>
      <p:pic>
        <p:nvPicPr>
          <p:cNvPr id="4" name="Picture 1" descr="logo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4643446"/>
            <a:ext cx="4857784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>
                <a:latin typeface="Comic Sans MS" pitchFamily="66" charset="0"/>
              </a:rPr>
              <a:t>Basic </a:t>
            </a:r>
            <a:r>
              <a:rPr lang="pl-PL" sz="4000" b="1" dirty="0" err="1" smtClean="0">
                <a:latin typeface="Comic Sans MS" pitchFamily="66" charset="0"/>
              </a:rPr>
              <a:t>structures</a:t>
            </a:r>
            <a:endParaRPr lang="pl-PL" sz="4000" b="1" dirty="0"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pl-PL" sz="2400" dirty="0" err="1" smtClean="0">
                <a:latin typeface="Comic Sans MS" pitchFamily="66" charset="0"/>
              </a:rPr>
              <a:t>Hello</a:t>
            </a:r>
            <a:r>
              <a:rPr lang="pl-PL" sz="2400" dirty="0" smtClean="0">
                <a:latin typeface="Comic Sans MS" pitchFamily="66" charset="0"/>
              </a:rPr>
              <a:t>! – Cześć!</a:t>
            </a:r>
          </a:p>
          <a:p>
            <a:pPr marL="514350" indent="-514350">
              <a:buAutoNum type="arabicPeriod"/>
            </a:pPr>
            <a:r>
              <a:rPr lang="pl-PL" sz="2400" dirty="0" err="1" smtClean="0">
                <a:latin typeface="Comic Sans MS" pitchFamily="66" charset="0"/>
              </a:rPr>
              <a:t>Good</a:t>
            </a:r>
            <a:r>
              <a:rPr lang="pl-PL" sz="2400" dirty="0" smtClean="0">
                <a:latin typeface="Comic Sans MS" pitchFamily="66" charset="0"/>
              </a:rPr>
              <a:t> </a:t>
            </a:r>
            <a:r>
              <a:rPr lang="pl-PL" sz="2400" dirty="0" err="1" smtClean="0">
                <a:latin typeface="Comic Sans MS" pitchFamily="66" charset="0"/>
              </a:rPr>
              <a:t>morning</a:t>
            </a:r>
            <a:r>
              <a:rPr lang="pl-PL" sz="2400" dirty="0" smtClean="0">
                <a:latin typeface="Comic Sans MS" pitchFamily="66" charset="0"/>
              </a:rPr>
              <a:t>, </a:t>
            </a:r>
            <a:r>
              <a:rPr lang="pl-PL" sz="2400" dirty="0" err="1" smtClean="0">
                <a:latin typeface="Comic Sans MS" pitchFamily="66" charset="0"/>
              </a:rPr>
              <a:t>good</a:t>
            </a:r>
            <a:r>
              <a:rPr lang="pl-PL" sz="2400" dirty="0" smtClean="0">
                <a:latin typeface="Comic Sans MS" pitchFamily="66" charset="0"/>
              </a:rPr>
              <a:t> </a:t>
            </a:r>
            <a:r>
              <a:rPr lang="pl-PL" sz="2400" dirty="0" err="1" smtClean="0">
                <a:latin typeface="Comic Sans MS" pitchFamily="66" charset="0"/>
              </a:rPr>
              <a:t>afternoon</a:t>
            </a:r>
            <a:r>
              <a:rPr lang="pl-PL" sz="2400" dirty="0" smtClean="0">
                <a:latin typeface="Comic Sans MS" pitchFamily="66" charset="0"/>
              </a:rPr>
              <a:t>! – Dzień dobry!</a:t>
            </a:r>
          </a:p>
          <a:p>
            <a:pPr marL="514350" indent="-514350">
              <a:buAutoNum type="arabicPeriod"/>
            </a:pPr>
            <a:r>
              <a:rPr lang="pl-PL" sz="2400" dirty="0" err="1" smtClean="0">
                <a:latin typeface="Comic Sans MS" pitchFamily="66" charset="0"/>
              </a:rPr>
              <a:t>Good</a:t>
            </a:r>
            <a:r>
              <a:rPr lang="pl-PL" sz="2400" dirty="0" smtClean="0">
                <a:latin typeface="Comic Sans MS" pitchFamily="66" charset="0"/>
              </a:rPr>
              <a:t> </a:t>
            </a:r>
            <a:r>
              <a:rPr lang="pl-PL" sz="2400" dirty="0" err="1" smtClean="0">
                <a:latin typeface="Comic Sans MS" pitchFamily="66" charset="0"/>
              </a:rPr>
              <a:t>evening</a:t>
            </a:r>
            <a:r>
              <a:rPr lang="pl-PL" sz="2400" dirty="0" smtClean="0">
                <a:latin typeface="Comic Sans MS" pitchFamily="66" charset="0"/>
              </a:rPr>
              <a:t>! – Dobry wieczór!</a:t>
            </a:r>
          </a:p>
          <a:p>
            <a:pPr marL="514350" indent="-514350">
              <a:buAutoNum type="arabicPeriod"/>
            </a:pPr>
            <a:r>
              <a:rPr lang="pl-PL" sz="2400" dirty="0" err="1" smtClean="0">
                <a:latin typeface="Comic Sans MS" pitchFamily="66" charset="0"/>
              </a:rPr>
              <a:t>Good</a:t>
            </a:r>
            <a:r>
              <a:rPr lang="pl-PL" sz="2400" dirty="0" smtClean="0">
                <a:latin typeface="Comic Sans MS" pitchFamily="66" charset="0"/>
              </a:rPr>
              <a:t> </a:t>
            </a:r>
            <a:r>
              <a:rPr lang="pl-PL" sz="2400" dirty="0" err="1" smtClean="0">
                <a:latin typeface="Comic Sans MS" pitchFamily="66" charset="0"/>
              </a:rPr>
              <a:t>night</a:t>
            </a:r>
            <a:r>
              <a:rPr lang="pl-PL" sz="2400" dirty="0" smtClean="0">
                <a:latin typeface="Comic Sans MS" pitchFamily="66" charset="0"/>
              </a:rPr>
              <a:t>! – Dobranoc!</a:t>
            </a:r>
          </a:p>
          <a:p>
            <a:pPr marL="514350" indent="-514350">
              <a:buAutoNum type="arabicPeriod"/>
            </a:pPr>
            <a:r>
              <a:rPr lang="pl-PL" sz="2400" dirty="0" err="1" smtClean="0">
                <a:latin typeface="Comic Sans MS" pitchFamily="66" charset="0"/>
              </a:rPr>
              <a:t>How</a:t>
            </a:r>
            <a:r>
              <a:rPr lang="pl-PL" sz="2400" dirty="0" smtClean="0">
                <a:latin typeface="Comic Sans MS" pitchFamily="66" charset="0"/>
              </a:rPr>
              <a:t> </a:t>
            </a:r>
            <a:r>
              <a:rPr lang="pl-PL" sz="2400" dirty="0" err="1" smtClean="0">
                <a:latin typeface="Comic Sans MS" pitchFamily="66" charset="0"/>
              </a:rPr>
              <a:t>are</a:t>
            </a:r>
            <a:r>
              <a:rPr lang="pl-PL" sz="2400" dirty="0" smtClean="0">
                <a:latin typeface="Comic Sans MS" pitchFamily="66" charset="0"/>
              </a:rPr>
              <a:t> </a:t>
            </a:r>
            <a:r>
              <a:rPr lang="pl-PL" sz="2400" dirty="0" err="1" smtClean="0">
                <a:latin typeface="Comic Sans MS" pitchFamily="66" charset="0"/>
              </a:rPr>
              <a:t>you</a:t>
            </a:r>
            <a:r>
              <a:rPr lang="pl-PL" sz="2400" dirty="0" smtClean="0">
                <a:latin typeface="Comic Sans MS" pitchFamily="66" charset="0"/>
              </a:rPr>
              <a:t>? – Jak się miewasz?</a:t>
            </a:r>
          </a:p>
          <a:p>
            <a:pPr marL="514350" indent="-514350">
              <a:buAutoNum type="arabicPeriod"/>
            </a:pPr>
            <a:r>
              <a:rPr lang="pl-PL" sz="2400" dirty="0" err="1" smtClean="0">
                <a:latin typeface="Comic Sans MS" pitchFamily="66" charset="0"/>
              </a:rPr>
              <a:t>I’m</a:t>
            </a:r>
            <a:r>
              <a:rPr lang="pl-PL" sz="2400" dirty="0" smtClean="0">
                <a:latin typeface="Comic Sans MS" pitchFamily="66" charset="0"/>
              </a:rPr>
              <a:t> </a:t>
            </a:r>
            <a:r>
              <a:rPr lang="pl-PL" sz="2400" dirty="0" err="1" smtClean="0">
                <a:latin typeface="Comic Sans MS" pitchFamily="66" charset="0"/>
              </a:rPr>
              <a:t>fine</a:t>
            </a:r>
            <a:r>
              <a:rPr lang="pl-PL" sz="2400" dirty="0" smtClean="0">
                <a:latin typeface="Comic Sans MS" pitchFamily="66" charset="0"/>
              </a:rPr>
              <a:t>. – Dobrze. W porządku.</a:t>
            </a:r>
          </a:p>
          <a:p>
            <a:pPr marL="514350" indent="-514350">
              <a:buAutoNum type="arabicPeriod"/>
            </a:pPr>
            <a:r>
              <a:rPr lang="pl-PL" sz="2400" dirty="0" err="1" smtClean="0">
                <a:latin typeface="Comic Sans MS" pitchFamily="66" charset="0"/>
              </a:rPr>
              <a:t>Thank</a:t>
            </a:r>
            <a:r>
              <a:rPr lang="pl-PL" sz="2400" dirty="0" smtClean="0">
                <a:latin typeface="Comic Sans MS" pitchFamily="66" charset="0"/>
              </a:rPr>
              <a:t> </a:t>
            </a:r>
            <a:r>
              <a:rPr lang="pl-PL" sz="2400" dirty="0" err="1" smtClean="0">
                <a:latin typeface="Comic Sans MS" pitchFamily="66" charset="0"/>
              </a:rPr>
              <a:t>you</a:t>
            </a:r>
            <a:r>
              <a:rPr lang="pl-PL" sz="2400" dirty="0" smtClean="0">
                <a:latin typeface="Comic Sans MS" pitchFamily="66" charset="0"/>
              </a:rPr>
              <a:t>! – Dziękuję!</a:t>
            </a:r>
          </a:p>
          <a:p>
            <a:pPr marL="514350" indent="-514350">
              <a:buAutoNum type="arabicPeriod"/>
            </a:pPr>
            <a:r>
              <a:rPr lang="pl-PL" sz="2400" dirty="0" smtClean="0">
                <a:latin typeface="Comic Sans MS" pitchFamily="66" charset="0"/>
              </a:rPr>
              <a:t>Sorry.– Przepraszam.</a:t>
            </a:r>
          </a:p>
          <a:p>
            <a:pPr marL="514350" indent="-514350">
              <a:buAutoNum type="arabicPeriod"/>
            </a:pPr>
            <a:r>
              <a:rPr lang="pl-PL" sz="2400" dirty="0" err="1" smtClean="0">
                <a:latin typeface="Comic Sans MS" pitchFamily="66" charset="0"/>
              </a:rPr>
              <a:t>Please</a:t>
            </a:r>
            <a:r>
              <a:rPr lang="pl-PL" sz="2400" dirty="0" smtClean="0">
                <a:latin typeface="Comic Sans MS" pitchFamily="66" charset="0"/>
              </a:rPr>
              <a:t>. – Proszę.</a:t>
            </a:r>
          </a:p>
          <a:p>
            <a:pPr marL="514350" indent="-514350">
              <a:buAutoNum type="arabicPeriod"/>
            </a:pPr>
            <a:r>
              <a:rPr lang="pl-PL" sz="2400" dirty="0" err="1" smtClean="0">
                <a:latin typeface="Comic Sans MS" pitchFamily="66" charset="0"/>
              </a:rPr>
              <a:t>Cheers</a:t>
            </a:r>
            <a:r>
              <a:rPr lang="pl-PL" sz="2400" dirty="0" smtClean="0">
                <a:latin typeface="Comic Sans MS" pitchFamily="66" charset="0"/>
              </a:rPr>
              <a:t>! – Na zdrowie! Zdrówko!</a:t>
            </a:r>
          </a:p>
          <a:p>
            <a:pPr marL="514350" indent="-514350">
              <a:buAutoNum type="arabicPeriod"/>
            </a:pPr>
            <a:r>
              <a:rPr lang="pl-PL" sz="2400" dirty="0" err="1" smtClean="0">
                <a:latin typeface="Comic Sans MS" pitchFamily="66" charset="0"/>
              </a:rPr>
              <a:t>Goodbye</a:t>
            </a:r>
            <a:r>
              <a:rPr lang="pl-PL" sz="2400" dirty="0" smtClean="0">
                <a:latin typeface="Comic Sans MS" pitchFamily="66" charset="0"/>
              </a:rPr>
              <a:t>! – Do widzenia!</a:t>
            </a:r>
          </a:p>
          <a:p>
            <a:pPr marL="514350" indent="-514350">
              <a:buAutoNum type="arabicPeriod"/>
            </a:pPr>
            <a:r>
              <a:rPr lang="pl-PL" sz="2400" dirty="0" err="1" smtClean="0">
                <a:latin typeface="Comic Sans MS" pitchFamily="66" charset="0"/>
              </a:rPr>
              <a:t>Bye</a:t>
            </a:r>
            <a:r>
              <a:rPr lang="pl-PL" sz="2400" dirty="0" smtClean="0">
                <a:latin typeface="Comic Sans MS" pitchFamily="66" charset="0"/>
              </a:rPr>
              <a:t>! – Papa!</a:t>
            </a:r>
            <a:endParaRPr lang="pl-PL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err="1" smtClean="0">
                <a:latin typeface="Comic Sans MS" pitchFamily="66" charset="0"/>
              </a:rPr>
              <a:t>Greetings</a:t>
            </a:r>
            <a:endParaRPr lang="pl-PL" sz="4000" b="1" dirty="0"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pl-PL" sz="3600" dirty="0" err="1" smtClean="0">
                <a:latin typeface="Comic Sans MS" pitchFamily="66" charset="0"/>
              </a:rPr>
              <a:t>Hello</a:t>
            </a:r>
            <a:r>
              <a:rPr lang="pl-PL" sz="3600" dirty="0" smtClean="0">
                <a:latin typeface="Comic Sans MS" pitchFamily="66" charset="0"/>
              </a:rPr>
              <a:t>! – Cześć!</a:t>
            </a:r>
          </a:p>
          <a:p>
            <a:pPr marL="514350" indent="-514350">
              <a:buNone/>
            </a:pPr>
            <a:r>
              <a:rPr lang="pl-PL" sz="3600" dirty="0" err="1" smtClean="0">
                <a:latin typeface="Comic Sans MS" pitchFamily="66" charset="0"/>
              </a:rPr>
              <a:t>Good</a:t>
            </a:r>
            <a:r>
              <a:rPr lang="pl-PL" sz="3600" dirty="0" smtClean="0">
                <a:latin typeface="Comic Sans MS" pitchFamily="66" charset="0"/>
              </a:rPr>
              <a:t> </a:t>
            </a:r>
            <a:r>
              <a:rPr lang="pl-PL" sz="3600" dirty="0" err="1" smtClean="0">
                <a:latin typeface="Comic Sans MS" pitchFamily="66" charset="0"/>
              </a:rPr>
              <a:t>morning</a:t>
            </a:r>
            <a:r>
              <a:rPr lang="pl-PL" sz="3600" dirty="0" smtClean="0">
                <a:latin typeface="Comic Sans MS" pitchFamily="66" charset="0"/>
              </a:rPr>
              <a:t>, </a:t>
            </a:r>
            <a:r>
              <a:rPr lang="pl-PL" sz="3600" dirty="0" err="1" smtClean="0">
                <a:latin typeface="Comic Sans MS" pitchFamily="66" charset="0"/>
              </a:rPr>
              <a:t>good</a:t>
            </a:r>
            <a:r>
              <a:rPr lang="pl-PL" sz="3600" dirty="0" smtClean="0">
                <a:latin typeface="Comic Sans MS" pitchFamily="66" charset="0"/>
              </a:rPr>
              <a:t> </a:t>
            </a:r>
            <a:r>
              <a:rPr lang="pl-PL" sz="3600" dirty="0" err="1" smtClean="0">
                <a:latin typeface="Comic Sans MS" pitchFamily="66" charset="0"/>
              </a:rPr>
              <a:t>afternoon</a:t>
            </a:r>
            <a:r>
              <a:rPr lang="pl-PL" sz="3600" dirty="0" smtClean="0">
                <a:latin typeface="Comic Sans MS" pitchFamily="66" charset="0"/>
              </a:rPr>
              <a:t>! – Dzień dobry!</a:t>
            </a:r>
          </a:p>
          <a:p>
            <a:pPr marL="514350" indent="-514350">
              <a:buNone/>
            </a:pPr>
            <a:r>
              <a:rPr lang="pl-PL" sz="3600" dirty="0" err="1" smtClean="0">
                <a:latin typeface="Comic Sans MS" pitchFamily="66" charset="0"/>
              </a:rPr>
              <a:t>Good</a:t>
            </a:r>
            <a:r>
              <a:rPr lang="pl-PL" sz="3600" dirty="0" smtClean="0">
                <a:latin typeface="Comic Sans MS" pitchFamily="66" charset="0"/>
              </a:rPr>
              <a:t> </a:t>
            </a:r>
            <a:r>
              <a:rPr lang="pl-PL" sz="3600" dirty="0" err="1" smtClean="0">
                <a:latin typeface="Comic Sans MS" pitchFamily="66" charset="0"/>
              </a:rPr>
              <a:t>evening</a:t>
            </a:r>
            <a:r>
              <a:rPr lang="pl-PL" sz="3600" dirty="0" smtClean="0">
                <a:latin typeface="Comic Sans MS" pitchFamily="66" charset="0"/>
              </a:rPr>
              <a:t>! – Dobry wieczór!</a:t>
            </a:r>
          </a:p>
          <a:p>
            <a:pPr>
              <a:buNone/>
            </a:pPr>
            <a:endParaRPr lang="pl-PL" sz="3600" dirty="0">
              <a:latin typeface="Comic Sans MS" pitchFamily="66" charset="0"/>
            </a:endParaRPr>
          </a:p>
        </p:txBody>
      </p:sp>
      <p:pic>
        <p:nvPicPr>
          <p:cNvPr id="1026" name="Picture 2" descr="C:\Users\malwina\AppData\Local\Microsoft\Windows\Temporary Internet Files\Content.IE5\H1ULJU81\hello_vector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221088"/>
            <a:ext cx="2591897" cy="2108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b="1" dirty="0" err="1" smtClean="0">
                <a:latin typeface="Comic Sans MS" pitchFamily="66" charset="0"/>
              </a:rPr>
              <a:t>Farewells</a:t>
            </a:r>
            <a:endParaRPr lang="pl-PL" b="1" dirty="0"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3600" dirty="0" err="1" smtClean="0">
                <a:latin typeface="Comic Sans MS" pitchFamily="66" charset="0"/>
              </a:rPr>
              <a:t>Good</a:t>
            </a:r>
            <a:r>
              <a:rPr lang="pl-PL" sz="3600" dirty="0" smtClean="0">
                <a:latin typeface="Comic Sans MS" pitchFamily="66" charset="0"/>
              </a:rPr>
              <a:t> </a:t>
            </a:r>
            <a:r>
              <a:rPr lang="pl-PL" sz="3600" dirty="0" err="1" smtClean="0">
                <a:latin typeface="Comic Sans MS" pitchFamily="66" charset="0"/>
              </a:rPr>
              <a:t>night</a:t>
            </a:r>
            <a:r>
              <a:rPr lang="pl-PL" sz="3600" dirty="0" smtClean="0">
                <a:latin typeface="Comic Sans MS" pitchFamily="66" charset="0"/>
              </a:rPr>
              <a:t>! – Dobranoc!</a:t>
            </a:r>
          </a:p>
          <a:p>
            <a:pPr marL="514350" indent="-514350">
              <a:buNone/>
            </a:pPr>
            <a:r>
              <a:rPr lang="pl-PL" sz="3600" dirty="0" err="1" smtClean="0">
                <a:latin typeface="Comic Sans MS" pitchFamily="66" charset="0"/>
              </a:rPr>
              <a:t>Goodbye</a:t>
            </a:r>
            <a:r>
              <a:rPr lang="pl-PL" sz="3600" dirty="0" smtClean="0">
                <a:latin typeface="Comic Sans MS" pitchFamily="66" charset="0"/>
              </a:rPr>
              <a:t>! – Do widzenia!</a:t>
            </a:r>
          </a:p>
          <a:p>
            <a:pPr marL="514350" indent="-514350">
              <a:buNone/>
            </a:pPr>
            <a:r>
              <a:rPr lang="pl-PL" sz="3600" dirty="0" err="1" smtClean="0">
                <a:latin typeface="Comic Sans MS" pitchFamily="66" charset="0"/>
              </a:rPr>
              <a:t>Bye</a:t>
            </a:r>
            <a:r>
              <a:rPr lang="pl-PL" sz="3600" dirty="0" smtClean="0">
                <a:latin typeface="Comic Sans MS" pitchFamily="66" charset="0"/>
              </a:rPr>
              <a:t>! – Papa!</a:t>
            </a:r>
          </a:p>
          <a:p>
            <a:pPr>
              <a:buNone/>
            </a:pPr>
            <a:endParaRPr lang="pl-PL" sz="3600" dirty="0" smtClean="0">
              <a:latin typeface="Comic Sans MS" pitchFamily="66" charset="0"/>
            </a:endParaRPr>
          </a:p>
          <a:p>
            <a:pPr>
              <a:buNone/>
            </a:pPr>
            <a:endParaRPr lang="pl-PL" sz="3600" dirty="0">
              <a:latin typeface="Comic Sans MS" pitchFamily="66" charset="0"/>
            </a:endParaRPr>
          </a:p>
        </p:txBody>
      </p:sp>
      <p:pic>
        <p:nvPicPr>
          <p:cNvPr id="2050" name="Picture 2" descr="C:\Users\malwina\AppData\Local\Microsoft\Windows\Temporary Internet Files\Content.IE5\F188SBRY\5962523209_d0707a5aa7_z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645024"/>
            <a:ext cx="3353233" cy="29969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err="1" smtClean="0">
                <a:latin typeface="Comic Sans MS" pitchFamily="66" charset="0"/>
              </a:rPr>
              <a:t>Starting</a:t>
            </a:r>
            <a:r>
              <a:rPr lang="pl-PL" sz="4000" b="1" dirty="0" smtClean="0">
                <a:latin typeface="Comic Sans MS" pitchFamily="66" charset="0"/>
              </a:rPr>
              <a:t> a </a:t>
            </a:r>
            <a:r>
              <a:rPr lang="pl-PL" sz="4000" b="1" dirty="0" err="1" smtClean="0">
                <a:latin typeface="Comic Sans MS" pitchFamily="66" charset="0"/>
              </a:rPr>
              <a:t>conversation</a:t>
            </a:r>
            <a:r>
              <a:rPr lang="pl-PL" sz="4000" b="1" dirty="0" smtClean="0">
                <a:latin typeface="Comic Sans MS" pitchFamily="66" charset="0"/>
              </a:rPr>
              <a:t> </a:t>
            </a:r>
            <a:endParaRPr lang="pl-PL" sz="4000" b="1" dirty="0"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pl-PL" sz="3600" dirty="0" err="1" smtClean="0">
                <a:latin typeface="Comic Sans MS" pitchFamily="66" charset="0"/>
              </a:rPr>
              <a:t>How</a:t>
            </a:r>
            <a:r>
              <a:rPr lang="pl-PL" sz="3600" dirty="0" smtClean="0">
                <a:latin typeface="Comic Sans MS" pitchFamily="66" charset="0"/>
              </a:rPr>
              <a:t> </a:t>
            </a:r>
            <a:r>
              <a:rPr lang="pl-PL" sz="3600" dirty="0" err="1" smtClean="0">
                <a:latin typeface="Comic Sans MS" pitchFamily="66" charset="0"/>
              </a:rPr>
              <a:t>are</a:t>
            </a:r>
            <a:r>
              <a:rPr lang="pl-PL" sz="3600" dirty="0" smtClean="0">
                <a:latin typeface="Comic Sans MS" pitchFamily="66" charset="0"/>
              </a:rPr>
              <a:t> </a:t>
            </a:r>
            <a:r>
              <a:rPr lang="pl-PL" sz="3600" dirty="0" err="1" smtClean="0">
                <a:latin typeface="Comic Sans MS" pitchFamily="66" charset="0"/>
              </a:rPr>
              <a:t>you</a:t>
            </a:r>
            <a:r>
              <a:rPr lang="pl-PL" sz="3600" dirty="0" smtClean="0">
                <a:latin typeface="Comic Sans MS" pitchFamily="66" charset="0"/>
              </a:rPr>
              <a:t>? – Jak się miewasz?</a:t>
            </a:r>
          </a:p>
          <a:p>
            <a:pPr marL="514350" indent="-514350">
              <a:buNone/>
            </a:pPr>
            <a:r>
              <a:rPr lang="pl-PL" sz="3600" dirty="0" err="1" smtClean="0">
                <a:latin typeface="Comic Sans MS" pitchFamily="66" charset="0"/>
              </a:rPr>
              <a:t>I’m</a:t>
            </a:r>
            <a:r>
              <a:rPr lang="pl-PL" sz="3600" dirty="0" smtClean="0">
                <a:latin typeface="Comic Sans MS" pitchFamily="66" charset="0"/>
              </a:rPr>
              <a:t> </a:t>
            </a:r>
            <a:r>
              <a:rPr lang="pl-PL" sz="3600" dirty="0" err="1" smtClean="0">
                <a:latin typeface="Comic Sans MS" pitchFamily="66" charset="0"/>
              </a:rPr>
              <a:t>fine</a:t>
            </a:r>
            <a:r>
              <a:rPr lang="pl-PL" sz="3600" dirty="0" smtClean="0">
                <a:latin typeface="Comic Sans MS" pitchFamily="66" charset="0"/>
              </a:rPr>
              <a:t>. – Dobrze. W porządku.</a:t>
            </a:r>
          </a:p>
          <a:p>
            <a:pPr>
              <a:buNone/>
            </a:pPr>
            <a:endParaRPr lang="pl-PL" sz="3600" dirty="0">
              <a:latin typeface="Comic Sans MS" pitchFamily="66" charset="0"/>
            </a:endParaRPr>
          </a:p>
        </p:txBody>
      </p:sp>
      <p:pic>
        <p:nvPicPr>
          <p:cNvPr id="3074" name="Picture 2" descr="C:\Users\malwina\AppData\Local\Microsoft\Windows\Temporary Internet Files\Content.IE5\CZCMHRTF\560px-Noun_project_579150_Conversation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429000"/>
            <a:ext cx="2739008" cy="2934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err="1" smtClean="0">
                <a:latin typeface="Comic Sans MS" pitchFamily="66" charset="0"/>
              </a:rPr>
              <a:t>Being</a:t>
            </a:r>
            <a:r>
              <a:rPr lang="pl-PL" sz="4000" b="1" dirty="0" smtClean="0">
                <a:latin typeface="Comic Sans MS" pitchFamily="66" charset="0"/>
              </a:rPr>
              <a:t> </a:t>
            </a:r>
            <a:r>
              <a:rPr lang="pl-PL" sz="4000" b="1" dirty="0" err="1" smtClean="0">
                <a:latin typeface="Comic Sans MS" pitchFamily="66" charset="0"/>
              </a:rPr>
              <a:t>polite</a:t>
            </a:r>
            <a:endParaRPr lang="pl-PL" sz="4000" b="1" dirty="0"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pl-PL" sz="3600" dirty="0" err="1" smtClean="0">
                <a:latin typeface="Comic Sans MS" pitchFamily="66" charset="0"/>
              </a:rPr>
              <a:t>Thank</a:t>
            </a:r>
            <a:r>
              <a:rPr lang="pl-PL" sz="3600" dirty="0" smtClean="0">
                <a:latin typeface="Comic Sans MS" pitchFamily="66" charset="0"/>
              </a:rPr>
              <a:t> </a:t>
            </a:r>
            <a:r>
              <a:rPr lang="pl-PL" sz="3600" dirty="0" err="1" smtClean="0">
                <a:latin typeface="Comic Sans MS" pitchFamily="66" charset="0"/>
              </a:rPr>
              <a:t>you</a:t>
            </a:r>
            <a:r>
              <a:rPr lang="pl-PL" sz="3600" dirty="0" smtClean="0">
                <a:latin typeface="Comic Sans MS" pitchFamily="66" charset="0"/>
              </a:rPr>
              <a:t>! – Dziękuję!</a:t>
            </a:r>
          </a:p>
          <a:p>
            <a:pPr marL="514350" indent="-514350">
              <a:buNone/>
            </a:pPr>
            <a:r>
              <a:rPr lang="pl-PL" sz="3600" dirty="0" smtClean="0">
                <a:latin typeface="Comic Sans MS" pitchFamily="66" charset="0"/>
              </a:rPr>
              <a:t>Sorry.– Przepraszam.</a:t>
            </a:r>
          </a:p>
          <a:p>
            <a:pPr marL="514350" indent="-514350">
              <a:buNone/>
            </a:pPr>
            <a:r>
              <a:rPr lang="pl-PL" sz="3600" dirty="0" err="1" smtClean="0">
                <a:latin typeface="Comic Sans MS" pitchFamily="66" charset="0"/>
              </a:rPr>
              <a:t>Please</a:t>
            </a:r>
            <a:r>
              <a:rPr lang="pl-PL" sz="3600" dirty="0" smtClean="0">
                <a:latin typeface="Comic Sans MS" pitchFamily="66" charset="0"/>
              </a:rPr>
              <a:t>. – Proszę.</a:t>
            </a:r>
          </a:p>
          <a:p>
            <a:pPr>
              <a:buNone/>
            </a:pPr>
            <a:endParaRPr lang="pl-PL" sz="3600" dirty="0">
              <a:latin typeface="Comic Sans MS" pitchFamily="66" charset="0"/>
            </a:endParaRPr>
          </a:p>
        </p:txBody>
      </p:sp>
      <p:pic>
        <p:nvPicPr>
          <p:cNvPr id="4098" name="Picture 2" descr="C:\Users\malwina\AppData\Local\Microsoft\Windows\Temporary Internet Files\Content.IE5\F188SBRY\pleas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861048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>
                <a:latin typeface="Comic Sans MS" pitchFamily="66" charset="0"/>
              </a:rPr>
              <a:t>And on the party… </a:t>
            </a:r>
            <a:endParaRPr lang="pl-PL" sz="4000" b="1" dirty="0"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3600" dirty="0" err="1" smtClean="0">
                <a:latin typeface="Comic Sans MS" pitchFamily="66" charset="0"/>
              </a:rPr>
              <a:t>Cheers</a:t>
            </a:r>
            <a:r>
              <a:rPr lang="pl-PL" sz="3600" dirty="0" smtClean="0">
                <a:latin typeface="Comic Sans MS" pitchFamily="66" charset="0"/>
              </a:rPr>
              <a:t>! – Na zdrowie! </a:t>
            </a:r>
            <a:endParaRPr lang="pl-PL" sz="3600" dirty="0">
              <a:latin typeface="Comic Sans MS" pitchFamily="66" charset="0"/>
            </a:endParaRPr>
          </a:p>
        </p:txBody>
      </p:sp>
      <p:pic>
        <p:nvPicPr>
          <p:cNvPr id="5128" name="Picture 8" descr="C:\Users\malwina\AppData\Local\Microsoft\Windows\Temporary Internet Files\Content.IE5\H1ULJU81\Emory_Kid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068960"/>
            <a:ext cx="5013548" cy="27986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err="1" smtClean="0">
                <a:latin typeface="Comic Sans MS" pitchFamily="66" charset="0"/>
              </a:rPr>
              <a:t>Preparation</a:t>
            </a:r>
            <a:r>
              <a:rPr lang="pl-PL" sz="4000" b="1" dirty="0" smtClean="0">
                <a:latin typeface="Comic Sans MS" pitchFamily="66" charset="0"/>
              </a:rPr>
              <a:t> time</a:t>
            </a:r>
            <a:endParaRPr lang="pl-PL" sz="4000" b="1" dirty="0">
              <a:latin typeface="Comic Sans MS" pitchFamily="66" charset="0"/>
            </a:endParaRPr>
          </a:p>
        </p:txBody>
      </p:sp>
      <p:pic>
        <p:nvPicPr>
          <p:cNvPr id="4" name="Symbol zastępczy zawartości 3" descr="20200131_0841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63888" y="2852936"/>
            <a:ext cx="5036377" cy="3777283"/>
          </a:xfrm>
        </p:spPr>
      </p:pic>
      <p:pic>
        <p:nvPicPr>
          <p:cNvPr id="7" name="Obraz 6" descr="20200131_084157(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268760"/>
            <a:ext cx="5052053" cy="3789040"/>
          </a:xfrm>
          <a:prstGeom prst="rect">
            <a:avLst/>
          </a:prstGeom>
        </p:spPr>
      </p:pic>
      <p:pic>
        <p:nvPicPr>
          <p:cNvPr id="1026" name="Picture 2" descr="C:\Users\malwina\AppData\Local\Microsoft\Windows\Temporary Internet Files\Content.IE5\F188SBRY\smiley-295353_960_72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548680"/>
            <a:ext cx="1955692" cy="19888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err="1" smtClean="0">
                <a:latin typeface="Comic Sans MS" pitchFamily="66" charset="0"/>
              </a:rPr>
              <a:t>Authors</a:t>
            </a:r>
            <a:r>
              <a:rPr lang="pl-PL" sz="4000" b="1" dirty="0" smtClean="0">
                <a:latin typeface="Comic Sans MS" pitchFamily="66" charset="0"/>
              </a:rPr>
              <a:t>:</a:t>
            </a:r>
            <a:endParaRPr lang="pl-PL" sz="4000" b="1" dirty="0"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>
                <a:latin typeface="Comic Sans MS" pitchFamily="66" charset="0"/>
              </a:rPr>
              <a:t>Maja Matusiak        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latin typeface="Comic Sans MS" pitchFamily="66" charset="0"/>
              </a:rPr>
              <a:t>Alicja Lisowska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latin typeface="Comic Sans MS" pitchFamily="66" charset="0"/>
              </a:rPr>
              <a:t>Natalia Grobelak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latin typeface="Comic Sans MS" pitchFamily="66" charset="0"/>
              </a:rPr>
              <a:t>Szymon Różycki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latin typeface="Comic Sans MS" pitchFamily="66" charset="0"/>
              </a:rPr>
              <a:t>Michał Olejarz</a:t>
            </a:r>
          </a:p>
          <a:p>
            <a:pPr marL="514350" indent="-514350">
              <a:buNone/>
            </a:pPr>
            <a:r>
              <a:rPr lang="pl-PL" dirty="0" err="1" smtClean="0">
                <a:latin typeface="Comic Sans MS" pitchFamily="66" charset="0"/>
              </a:rPr>
              <a:t>Grades</a:t>
            </a:r>
            <a:r>
              <a:rPr lang="pl-PL" dirty="0" smtClean="0">
                <a:latin typeface="Comic Sans MS" pitchFamily="66" charset="0"/>
              </a:rPr>
              <a:t> 6A and 6B.</a:t>
            </a:r>
            <a:endParaRPr lang="pl-PL" dirty="0">
              <a:latin typeface="Comic Sans MS" pitchFamily="66" charset="0"/>
            </a:endParaRPr>
          </a:p>
        </p:txBody>
      </p:sp>
      <p:pic>
        <p:nvPicPr>
          <p:cNvPr id="4" name="Obraz 3" descr="erasmus+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5062768"/>
            <a:ext cx="6286512" cy="179523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237</Words>
  <Application>Microsoft Office PowerPoint</Application>
  <PresentationFormat>Pokaz na ekranie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Basic words and phrases English – Polish</vt:lpstr>
      <vt:lpstr>Basic structures</vt:lpstr>
      <vt:lpstr>Greetings</vt:lpstr>
      <vt:lpstr>Farewells</vt:lpstr>
      <vt:lpstr>Starting a conversation </vt:lpstr>
      <vt:lpstr>Being polite</vt:lpstr>
      <vt:lpstr>And on the party… </vt:lpstr>
      <vt:lpstr>Preparation time</vt:lpstr>
      <vt:lpstr>Authors:</vt:lpstr>
      <vt:lpstr>Slajd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words and phrases English – Polish</dc:title>
  <dc:creator>Malwina</dc:creator>
  <cp:lastModifiedBy>malwina</cp:lastModifiedBy>
  <cp:revision>5</cp:revision>
  <dcterms:created xsi:type="dcterms:W3CDTF">2020-01-31T14:41:53Z</dcterms:created>
  <dcterms:modified xsi:type="dcterms:W3CDTF">2020-02-01T12:41:40Z</dcterms:modified>
</cp:coreProperties>
</file>