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70" r:id="rId3"/>
    <p:sldId id="269" r:id="rId4"/>
    <p:sldId id="262" r:id="rId5"/>
    <p:sldId id="257" r:id="rId6"/>
    <p:sldId id="259" r:id="rId7"/>
    <p:sldId id="264" r:id="rId8"/>
    <p:sldId id="263" r:id="rId9"/>
    <p:sldId id="265" r:id="rId10"/>
    <p:sldId id="279" r:id="rId11"/>
    <p:sldId id="280" r:id="rId12"/>
    <p:sldId id="272" r:id="rId13"/>
    <p:sldId id="274" r:id="rId14"/>
    <p:sldId id="275" r:id="rId15"/>
    <p:sldId id="276" r:id="rId16"/>
    <p:sldId id="277" r:id="rId17"/>
    <p:sldId id="278" r:id="rId18"/>
    <p:sldId id="281" r:id="rId19"/>
    <p:sldId id="284" r:id="rId20"/>
    <p:sldId id="285" r:id="rId21"/>
    <p:sldId id="283" r:id="rId22"/>
    <p:sldId id="28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382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B467-03CE-4078-88DC-FF8E5F899DD2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0DF0-6764-4F00-B07F-229C2EA9375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6656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304EA9C-DC77-43FE-984E-4FC08CC1BC44}" type="datetimeFigureOut">
              <a:rPr lang="el-GR" smtClean="0"/>
              <a:pPr/>
              <a:t>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D30892-9B41-4CEF-9A14-B4EAD164F63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LOGO CREATION AND VOTING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6552728" cy="1795265"/>
          </a:xfrm>
        </p:spPr>
        <p:txBody>
          <a:bodyPr/>
          <a:lstStyle/>
          <a:p>
            <a:r>
              <a:rPr lang="en-GB" sz="2400" b="1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2400" b="1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2400" b="1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en-GB" sz="2400" b="1" cap="none" dirty="0">
                <a:solidFill>
                  <a:prstClr val="black"/>
                </a:solidFill>
                <a:latin typeface="Calibri"/>
              </a:rPr>
            </a:br>
            <a:r>
              <a:rPr lang="en-GB" sz="2400" b="1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2400" b="1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2400" b="1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en-GB" sz="2400" b="1" cap="none" dirty="0">
                <a:solidFill>
                  <a:prstClr val="black"/>
                </a:solidFill>
                <a:latin typeface="Calibri"/>
              </a:rPr>
            </a:br>
            <a:r>
              <a:rPr lang="en-GB" sz="2400" b="1" cap="none" dirty="0" smtClean="0">
                <a:solidFill>
                  <a:prstClr val="black"/>
                </a:solidFill>
                <a:latin typeface="Calibri"/>
              </a:rPr>
              <a:t>Learning </a:t>
            </a:r>
            <a:r>
              <a:rPr lang="en-GB" sz="2400" b="1" cap="none" dirty="0">
                <a:solidFill>
                  <a:prstClr val="black"/>
                </a:solidFill>
                <a:latin typeface="Calibri"/>
              </a:rPr>
              <a:t>from the Past to </a:t>
            </a:r>
            <a:r>
              <a:rPr lang="pl-PL" sz="2400" b="1" cap="none" dirty="0">
                <a:solidFill>
                  <a:prstClr val="black"/>
                </a:solidFill>
                <a:latin typeface="Calibri"/>
              </a:rPr>
              <a:t>Face the Future: </a:t>
            </a:r>
            <a:r>
              <a:rPr lang="el-GR" sz="2400" b="1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el-GR" sz="2400" b="1" cap="none" dirty="0">
                <a:solidFill>
                  <a:prstClr val="black"/>
                </a:solidFill>
                <a:latin typeface="Calibri"/>
              </a:rPr>
            </a:br>
            <a:r>
              <a:rPr lang="pl-PL" sz="2400" b="1" cap="none" dirty="0">
                <a:solidFill>
                  <a:prstClr val="black"/>
                </a:solidFill>
                <a:latin typeface="Calibri"/>
              </a:rPr>
              <a:t>Cultural Heritage in Contrast with Modern Society</a:t>
            </a:r>
            <a:r>
              <a:rPr lang="el-GR" sz="2400" b="1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el-GR" sz="2400" b="1" cap="none" dirty="0">
                <a:solidFill>
                  <a:prstClr val="black"/>
                </a:solidFill>
                <a:latin typeface="Calibri"/>
              </a:rPr>
            </a:br>
            <a:endParaRPr lang="el-GR" dirty="0"/>
          </a:p>
        </p:txBody>
      </p:sp>
      <p:pic>
        <p:nvPicPr>
          <p:cNvPr id="5" name="Picture 2" descr="C:\Users\user5\Documents\Όλα είναι εδώ\ERASMUS\Λογοτυπα σχολειων\λογότυπο σχολείο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271969"/>
            <a:ext cx="2122680" cy="150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5\Documents\Όλα είναι εδώ\ERASMUS\erasmu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69"/>
            <a:ext cx="2793157" cy="88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71736" y="0"/>
            <a:ext cx="3796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88 WORKS!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7" descr="20190306_114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691655" cy="5429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71736" y="0"/>
            <a:ext cx="3796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88 WORKS!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20190306_114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39217" cy="5243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20135" y="0"/>
            <a:ext cx="5658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EXHIBITION OF LOGOS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5 - Εικόνα" descr="DSC_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717032"/>
            <a:ext cx="4966681" cy="2793758"/>
          </a:xfrm>
          <a:prstGeom prst="rect">
            <a:avLst/>
          </a:prstGeom>
        </p:spPr>
      </p:pic>
      <p:pic>
        <p:nvPicPr>
          <p:cNvPr id="7" name="6 - Εικόνα" descr="DSC_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92696"/>
            <a:ext cx="4969318" cy="2795241"/>
          </a:xfrm>
          <a:prstGeom prst="rect">
            <a:avLst/>
          </a:prstGeom>
        </p:spPr>
      </p:pic>
      <p:pic>
        <p:nvPicPr>
          <p:cNvPr id="5" name="4 - Εικόνα" descr="DSC_0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5019">
            <a:off x="140814" y="2186654"/>
            <a:ext cx="4864540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26_1301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20190226_0848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20190226_08483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20190226_08485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1790857" y="0"/>
            <a:ext cx="5317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ELECTRONIC VOTING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26_0849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20190226_09135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20190226_09141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20190226_09142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0226_0914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20190226_09244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508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- Εικόνα" descr="20190226_12561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20190226_13015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736975"/>
            <a:ext cx="4114800" cy="246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937004" y="0"/>
            <a:ext cx="3025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RESULTS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7 - Εικόνα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819" y="692697"/>
            <a:ext cx="4539181" cy="3240360"/>
          </a:xfrm>
          <a:prstGeom prst="rect">
            <a:avLst/>
          </a:prstGeom>
        </p:spPr>
      </p:pic>
      <p:pic>
        <p:nvPicPr>
          <p:cNvPr id="10" name="9 - Εικόνα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5134631" cy="450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71896" y="0"/>
            <a:ext cx="3355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WINNERS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- Εικόνα" descr="20190227_124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652454" cy="5191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71896" y="0"/>
            <a:ext cx="3355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WINNERS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img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47563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14546" y="0"/>
            <a:ext cx="4848874" cy="6858000"/>
          </a:xfrm>
          <a:prstGeom prst="rect">
            <a:avLst/>
          </a:prstGeom>
        </p:spPr>
      </p:pic>
      <p:sp>
        <p:nvSpPr>
          <p:cNvPr id="7" name="3 - Ορθογώνιο"/>
          <p:cNvSpPr/>
          <p:nvPr/>
        </p:nvSpPr>
        <p:spPr>
          <a:xfrm>
            <a:off x="571472" y="0"/>
            <a:ext cx="71438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WI</a:t>
            </a: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-cb3e59b05fd067a3faa5e390fcd1ea0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85800"/>
            <a:ext cx="30861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IMG-dd9bf99ec052a7019ab5cbe04ecb3f4b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85800"/>
            <a:ext cx="30861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- Ορθογώνιο"/>
          <p:cNvSpPr/>
          <p:nvPr/>
        </p:nvSpPr>
        <p:spPr>
          <a:xfrm>
            <a:off x="2267744" y="0"/>
            <a:ext cx="4363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LOGO CREATION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71896" y="0"/>
            <a:ext cx="3355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WINNERS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img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47563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71472" y="0"/>
            <a:ext cx="71438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WI</a:t>
            </a: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img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00298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71896" y="0"/>
            <a:ext cx="3355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WINNERS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img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47563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-10a67a100879c704836f9767afe6c5b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1409"/>
            <a:ext cx="30861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IMG-16f351a9278e4be236ef5a7c51e0628b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71409"/>
            <a:ext cx="3086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421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Εικόνα" descr="52634648_2652089765027497_4361675388011675648_n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343" t="23958" r="3282" b="12500"/>
          <a:stretch>
            <a:fillRect/>
          </a:stretch>
        </p:blipFill>
        <p:spPr>
          <a:xfrm>
            <a:off x="395536" y="1052736"/>
            <a:ext cx="8283353" cy="4662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84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2605322_420649015373716_7902794916185505792_n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15625" r="6788"/>
          <a:stretch>
            <a:fillRect/>
          </a:stretch>
        </p:blipFill>
        <p:spPr>
          <a:xfrm>
            <a:off x="683568" y="764704"/>
            <a:ext cx="7848872" cy="53285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2586588_438614916877052_4821680511560712192_n.jpg"/>
          <p:cNvPicPr>
            <a:picLocks noChangeAspect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>
          <a:xfrm>
            <a:off x="216024" y="692696"/>
            <a:ext cx="8748464" cy="56045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Εικόνα" descr="52607922_1625948491586019_49747097582305280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55" y="980246"/>
            <a:ext cx="8703325" cy="4897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552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53020263_404511943637240_78201536637367746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574491" cy="48245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943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5\Documents\Όλα είναι εδώ\Στέφανος Τσερκέζης\ΣΤ' συνέχεια\λογοτυπο\DSC_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9719"/>
            <a:ext cx="8592954" cy="4833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71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Φαρμακείο">
  <a:themeElements>
    <a:clrScheme name="Φαρμακείο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Φαρμακείο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Φαρμακείο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</TotalTime>
  <Words>37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Φαρμακείο</vt:lpstr>
      <vt:lpstr>    Learning from the Past to Face the Future:  Cultural Heritage in Contrast with Modern Society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Netserver</dc:creator>
  <cp:lastModifiedBy>Argyris Molfetas</cp:lastModifiedBy>
  <cp:revision>15</cp:revision>
  <dcterms:created xsi:type="dcterms:W3CDTF">2019-02-23T17:45:17Z</dcterms:created>
  <dcterms:modified xsi:type="dcterms:W3CDTF">2019-03-06T12:22:15Z</dcterms:modified>
</cp:coreProperties>
</file>