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1" r:id="rId5"/>
    <p:sldId id="262" r:id="rId6"/>
    <p:sldId id="264" r:id="rId7"/>
    <p:sldId id="283" r:id="rId8"/>
    <p:sldId id="267" r:id="rId9"/>
    <p:sldId id="268" r:id="rId10"/>
    <p:sldId id="269" r:id="rId11"/>
    <p:sldId id="271" r:id="rId12"/>
    <p:sldId id="282" r:id="rId13"/>
    <p:sldId id="275" r:id="rId14"/>
    <p:sldId id="276" r:id="rId15"/>
    <p:sldId id="278" r:id="rId16"/>
    <p:sldId id="281" r:id="rId17"/>
  </p:sldIdLst>
  <p:sldSz cx="9144000" cy="6858000" type="screen4x3"/>
  <p:notesSz cx="6858000" cy="9144000"/>
  <p:photoAlbum layout="1pic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88A0F54-9420-42D9-B81C-248C52DEB243}" type="datetimeFigureOut">
              <a:rPr lang="el-GR" smtClean="0"/>
              <a:t>25/12/2018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E675139-05C5-4638-9149-D0503332B0CB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195736" y="1988840"/>
            <a:ext cx="5240302" cy="257016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Introducing the partners  of  our project by making posters.</a:t>
            </a:r>
            <a:endParaRPr lang="el-GR" b="1" dirty="0"/>
          </a:p>
        </p:txBody>
      </p:sp>
      <p:sp>
        <p:nvSpPr>
          <p:cNvPr id="5" name="AutoShape 2" descr="ÎÏÎ¿ÏÎ­Î»ÎµÏÎ¼Î± ÎµÎ¹ÎºÏÎ½Î±Ï Î³Î¹Î± ÏÎ·Î¼Î±Î¹Î± Î»ÎµÏÎ¿Î½Î¹Î±Ï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819">
            <a:off x="267725" y="444240"/>
            <a:ext cx="2144034" cy="144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377">
            <a:off x="6608701" y="488015"/>
            <a:ext cx="2144035" cy="142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23438"/>
            <a:ext cx="2164849" cy="145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3" y="5229200"/>
            <a:ext cx="2144035" cy="14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8" y="5239846"/>
            <a:ext cx="2164849" cy="144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2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1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2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-3619" r="12627" b="3619"/>
          <a:stretch/>
        </p:blipFill>
        <p:spPr bwMode="auto">
          <a:xfrm>
            <a:off x="15171" y="-312857"/>
            <a:ext cx="917906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8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3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1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12600"/>
          <a:stretch/>
        </p:blipFill>
        <p:spPr bwMode="auto">
          <a:xfrm>
            <a:off x="-8230" y="-12431"/>
            <a:ext cx="9152230" cy="68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8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7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1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3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8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12761"/>
          <a:stretch/>
        </p:blipFill>
        <p:spPr bwMode="auto">
          <a:xfrm>
            <a:off x="-3085" y="10612"/>
            <a:ext cx="9147085" cy="688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9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IMG1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1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ινέζα">
  <a:themeElements>
    <a:clrScheme name="Πινέζα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Πινέζα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Πινέζ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97</TotalTime>
  <Words>10</Words>
  <Application>Microsoft Office PowerPoint</Application>
  <PresentationFormat>Προβολή στην οθόνη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Πινέζα</vt:lpstr>
      <vt:lpstr>Introducing the partners  of  our project by making posters.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Άλμπουμ φωτογραφιών</dc:title>
  <dc:creator>user5</dc:creator>
  <cp:lastModifiedBy>user5</cp:lastModifiedBy>
  <cp:revision>16</cp:revision>
  <dcterms:created xsi:type="dcterms:W3CDTF">2018-12-22T17:34:38Z</dcterms:created>
  <dcterms:modified xsi:type="dcterms:W3CDTF">2018-12-25T05:24:28Z</dcterms:modified>
</cp:coreProperties>
</file>