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E064EC-DF67-41A4-BB7C-2DF0EAF469AA}" v="104" dt="2020-02-07T09:41:03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y Bömer" userId="adc481ab-6e7d-486a-8e79-1141a3f0d533" providerId="ADAL" clId="{1EE064EC-DF67-41A4-BB7C-2DF0EAF469AA}"/>
    <pc:docChg chg="custSel mod addSld modSld">
      <pc:chgData name="Mandy Bömer" userId="adc481ab-6e7d-486a-8e79-1141a3f0d533" providerId="ADAL" clId="{1EE064EC-DF67-41A4-BB7C-2DF0EAF469AA}" dt="2020-02-07T09:41:03.553" v="103" actId="26606"/>
      <pc:docMkLst>
        <pc:docMk/>
      </pc:docMkLst>
      <pc:sldChg chg="addSp modSp mod setBg">
        <pc:chgData name="Mandy Bömer" userId="adc481ab-6e7d-486a-8e79-1141a3f0d533" providerId="ADAL" clId="{1EE064EC-DF67-41A4-BB7C-2DF0EAF469AA}" dt="2020-02-07T09:38:14.346" v="51" actId="26606"/>
        <pc:sldMkLst>
          <pc:docMk/>
          <pc:sldMk cId="1257142937" sldId="256"/>
        </pc:sldMkLst>
        <pc:spChg chg="mod">
          <ac:chgData name="Mandy Bömer" userId="adc481ab-6e7d-486a-8e79-1141a3f0d533" providerId="ADAL" clId="{1EE064EC-DF67-41A4-BB7C-2DF0EAF469AA}" dt="2020-02-07T09:38:14.346" v="51" actId="26606"/>
          <ac:spMkLst>
            <pc:docMk/>
            <pc:sldMk cId="1257142937" sldId="256"/>
            <ac:spMk id="2" creationId="{9CE09568-66BF-40FD-82D9-B8041642AB62}"/>
          </ac:spMkLst>
        </pc:spChg>
        <pc:spChg chg="add">
          <ac:chgData name="Mandy Bömer" userId="adc481ab-6e7d-486a-8e79-1141a3f0d533" providerId="ADAL" clId="{1EE064EC-DF67-41A4-BB7C-2DF0EAF469AA}" dt="2020-02-07T09:38:14.346" v="51" actId="26606"/>
          <ac:spMkLst>
            <pc:docMk/>
            <pc:sldMk cId="1257142937" sldId="256"/>
            <ac:spMk id="7" creationId="{23962611-DFD5-4092-AAFD-559E3DFCE2C9}"/>
          </ac:spMkLst>
        </pc:spChg>
        <pc:picChg chg="add">
          <ac:chgData name="Mandy Bömer" userId="adc481ab-6e7d-486a-8e79-1141a3f0d533" providerId="ADAL" clId="{1EE064EC-DF67-41A4-BB7C-2DF0EAF469AA}" dt="2020-02-07T09:38:14.346" v="51" actId="26606"/>
          <ac:picMkLst>
            <pc:docMk/>
            <pc:sldMk cId="1257142937" sldId="256"/>
            <ac:picMk id="9" creationId="{2270F1FA-0425-408F-9861-80BF5AFB276D}"/>
          </ac:picMkLst>
        </pc:picChg>
      </pc:sldChg>
      <pc:sldChg chg="addSp modSp mod setBg">
        <pc:chgData name="Mandy Bömer" userId="adc481ab-6e7d-486a-8e79-1141a3f0d533" providerId="ADAL" clId="{1EE064EC-DF67-41A4-BB7C-2DF0EAF469AA}" dt="2020-02-07T09:38:23.280" v="52" actId="26606"/>
        <pc:sldMkLst>
          <pc:docMk/>
          <pc:sldMk cId="3069353511" sldId="259"/>
        </pc:sldMkLst>
        <pc:spChg chg="mod">
          <ac:chgData name="Mandy Bömer" userId="adc481ab-6e7d-486a-8e79-1141a3f0d533" providerId="ADAL" clId="{1EE064EC-DF67-41A4-BB7C-2DF0EAF469AA}" dt="2020-02-07T09:38:23.280" v="52" actId="26606"/>
          <ac:spMkLst>
            <pc:docMk/>
            <pc:sldMk cId="3069353511" sldId="259"/>
            <ac:spMk id="2" creationId="{569B8B09-A5A1-4F6B-88B8-70D5C8E24655}"/>
          </ac:spMkLst>
        </pc:spChg>
        <pc:spChg chg="add">
          <ac:chgData name="Mandy Bömer" userId="adc481ab-6e7d-486a-8e79-1141a3f0d533" providerId="ADAL" clId="{1EE064EC-DF67-41A4-BB7C-2DF0EAF469AA}" dt="2020-02-07T09:38:23.280" v="52" actId="26606"/>
          <ac:spMkLst>
            <pc:docMk/>
            <pc:sldMk cId="3069353511" sldId="259"/>
            <ac:spMk id="7" creationId="{23962611-DFD5-4092-AAFD-559E3DFCE2C9}"/>
          </ac:spMkLst>
        </pc:spChg>
        <pc:picChg chg="add">
          <ac:chgData name="Mandy Bömer" userId="adc481ab-6e7d-486a-8e79-1141a3f0d533" providerId="ADAL" clId="{1EE064EC-DF67-41A4-BB7C-2DF0EAF469AA}" dt="2020-02-07T09:38:23.280" v="52" actId="26606"/>
          <ac:picMkLst>
            <pc:docMk/>
            <pc:sldMk cId="3069353511" sldId="259"/>
            <ac:picMk id="9" creationId="{2270F1FA-0425-408F-9861-80BF5AFB276D}"/>
          </ac:picMkLst>
        </pc:picChg>
      </pc:sldChg>
      <pc:sldChg chg="addSp modSp mod setBg">
        <pc:chgData name="Mandy Bömer" userId="adc481ab-6e7d-486a-8e79-1141a3f0d533" providerId="ADAL" clId="{1EE064EC-DF67-41A4-BB7C-2DF0EAF469AA}" dt="2020-02-07T09:38:29.163" v="53" actId="26606"/>
        <pc:sldMkLst>
          <pc:docMk/>
          <pc:sldMk cId="1564517666" sldId="260"/>
        </pc:sldMkLst>
        <pc:spChg chg="mod">
          <ac:chgData name="Mandy Bömer" userId="adc481ab-6e7d-486a-8e79-1141a3f0d533" providerId="ADAL" clId="{1EE064EC-DF67-41A4-BB7C-2DF0EAF469AA}" dt="2020-02-07T09:38:29.163" v="53" actId="26606"/>
          <ac:spMkLst>
            <pc:docMk/>
            <pc:sldMk cId="1564517666" sldId="260"/>
            <ac:spMk id="2" creationId="{86433762-9439-443C-80DE-7ECB563FEC26}"/>
          </ac:spMkLst>
        </pc:spChg>
        <pc:spChg chg="add">
          <ac:chgData name="Mandy Bömer" userId="adc481ab-6e7d-486a-8e79-1141a3f0d533" providerId="ADAL" clId="{1EE064EC-DF67-41A4-BB7C-2DF0EAF469AA}" dt="2020-02-07T09:38:29.163" v="53" actId="26606"/>
          <ac:spMkLst>
            <pc:docMk/>
            <pc:sldMk cId="1564517666" sldId="260"/>
            <ac:spMk id="7" creationId="{EB270761-CC40-4F3F-A916-7E3BC3989348}"/>
          </ac:spMkLst>
        </pc:spChg>
        <pc:spChg chg="add">
          <ac:chgData name="Mandy Bömer" userId="adc481ab-6e7d-486a-8e79-1141a3f0d533" providerId="ADAL" clId="{1EE064EC-DF67-41A4-BB7C-2DF0EAF469AA}" dt="2020-02-07T09:38:29.163" v="53" actId="26606"/>
          <ac:spMkLst>
            <pc:docMk/>
            <pc:sldMk cId="1564517666" sldId="260"/>
            <ac:spMk id="9" creationId="{2820855C-9FA4-417A-BE67-63C022F81980}"/>
          </ac:spMkLst>
        </pc:spChg>
        <pc:spChg chg="add">
          <ac:chgData name="Mandy Bömer" userId="adc481ab-6e7d-486a-8e79-1141a3f0d533" providerId="ADAL" clId="{1EE064EC-DF67-41A4-BB7C-2DF0EAF469AA}" dt="2020-02-07T09:38:29.163" v="53" actId="26606"/>
          <ac:spMkLst>
            <pc:docMk/>
            <pc:sldMk cId="1564517666" sldId="260"/>
            <ac:spMk id="11" creationId="{D7E6A49B-1B06-403E-8CC5-ACB38A6BDEEB}"/>
          </ac:spMkLst>
        </pc:spChg>
      </pc:sldChg>
      <pc:sldChg chg="addSp modSp mod setBg">
        <pc:chgData name="Mandy Bömer" userId="adc481ab-6e7d-486a-8e79-1141a3f0d533" providerId="ADAL" clId="{1EE064EC-DF67-41A4-BB7C-2DF0EAF469AA}" dt="2020-02-07T09:39:16.050" v="70" actId="26606"/>
        <pc:sldMkLst>
          <pc:docMk/>
          <pc:sldMk cId="1229744379" sldId="261"/>
        </pc:sldMkLst>
        <pc:spChg chg="mod">
          <ac:chgData name="Mandy Bömer" userId="adc481ab-6e7d-486a-8e79-1141a3f0d533" providerId="ADAL" clId="{1EE064EC-DF67-41A4-BB7C-2DF0EAF469AA}" dt="2020-02-07T09:39:16.050" v="70" actId="26606"/>
          <ac:spMkLst>
            <pc:docMk/>
            <pc:sldMk cId="1229744379" sldId="261"/>
            <ac:spMk id="2" creationId="{DEC00C8C-BBC5-41CB-B2F8-542A3FF43565}"/>
          </ac:spMkLst>
        </pc:spChg>
        <pc:spChg chg="add">
          <ac:chgData name="Mandy Bömer" userId="adc481ab-6e7d-486a-8e79-1141a3f0d533" providerId="ADAL" clId="{1EE064EC-DF67-41A4-BB7C-2DF0EAF469AA}" dt="2020-02-07T09:39:16.050" v="70" actId="26606"/>
          <ac:spMkLst>
            <pc:docMk/>
            <pc:sldMk cId="1229744379" sldId="261"/>
            <ac:spMk id="7" creationId="{23962611-DFD5-4092-AAFD-559E3DFCE2C9}"/>
          </ac:spMkLst>
        </pc:spChg>
        <pc:picChg chg="add">
          <ac:chgData name="Mandy Bömer" userId="adc481ab-6e7d-486a-8e79-1141a3f0d533" providerId="ADAL" clId="{1EE064EC-DF67-41A4-BB7C-2DF0EAF469AA}" dt="2020-02-07T09:39:16.050" v="70" actId="26606"/>
          <ac:picMkLst>
            <pc:docMk/>
            <pc:sldMk cId="1229744379" sldId="261"/>
            <ac:picMk id="9" creationId="{2270F1FA-0425-408F-9861-80BF5AFB276D}"/>
          </ac:picMkLst>
        </pc:picChg>
      </pc:sldChg>
      <pc:sldChg chg="addSp delSp modSp mod setBg">
        <pc:chgData name="Mandy Bömer" userId="adc481ab-6e7d-486a-8e79-1141a3f0d533" providerId="ADAL" clId="{1EE064EC-DF67-41A4-BB7C-2DF0EAF469AA}" dt="2020-02-07T09:39:42.570" v="96" actId="26606"/>
        <pc:sldMkLst>
          <pc:docMk/>
          <pc:sldMk cId="3529456987" sldId="262"/>
        </pc:sldMkLst>
        <pc:spChg chg="add mod">
          <ac:chgData name="Mandy Bömer" userId="adc481ab-6e7d-486a-8e79-1141a3f0d533" providerId="ADAL" clId="{1EE064EC-DF67-41A4-BB7C-2DF0EAF469AA}" dt="2020-02-07T09:39:42.570" v="96" actId="26606"/>
          <ac:spMkLst>
            <pc:docMk/>
            <pc:sldMk cId="3529456987" sldId="262"/>
            <ac:spMk id="2" creationId="{B7E27E89-C215-472B-9B4F-DA391D074747}"/>
          </ac:spMkLst>
        </pc:spChg>
        <pc:spChg chg="add mod">
          <ac:chgData name="Mandy Bömer" userId="adc481ab-6e7d-486a-8e79-1141a3f0d533" providerId="ADAL" clId="{1EE064EC-DF67-41A4-BB7C-2DF0EAF469AA}" dt="2020-02-07T09:39:42.570" v="96" actId="26606"/>
          <ac:spMkLst>
            <pc:docMk/>
            <pc:sldMk cId="3529456987" sldId="262"/>
            <ac:spMk id="3" creationId="{5F93B890-356A-4992-988F-CF7A2CDF639B}"/>
          </ac:spMkLst>
        </pc:spChg>
        <pc:spChg chg="del">
          <ac:chgData name="Mandy Bömer" userId="adc481ab-6e7d-486a-8e79-1141a3f0d533" providerId="ADAL" clId="{1EE064EC-DF67-41A4-BB7C-2DF0EAF469AA}" dt="2020-02-07T09:39:42.570" v="96" actId="26606"/>
          <ac:spMkLst>
            <pc:docMk/>
            <pc:sldMk cId="3529456987" sldId="262"/>
            <ac:spMk id="4" creationId="{D0DAD5A1-84E4-4652-A567-163360F85DAD}"/>
          </ac:spMkLst>
        </pc:spChg>
        <pc:spChg chg="add">
          <ac:chgData name="Mandy Bömer" userId="adc481ab-6e7d-486a-8e79-1141a3f0d533" providerId="ADAL" clId="{1EE064EC-DF67-41A4-BB7C-2DF0EAF469AA}" dt="2020-02-07T09:39:42.570" v="96" actId="26606"/>
          <ac:spMkLst>
            <pc:docMk/>
            <pc:sldMk cId="3529456987" sldId="262"/>
            <ac:spMk id="9" creationId="{4351DFE5-F63D-4BE0-BDA9-E3EB88F01AA5}"/>
          </ac:spMkLst>
        </pc:spChg>
        <pc:picChg chg="add">
          <ac:chgData name="Mandy Bömer" userId="adc481ab-6e7d-486a-8e79-1141a3f0d533" providerId="ADAL" clId="{1EE064EC-DF67-41A4-BB7C-2DF0EAF469AA}" dt="2020-02-07T09:39:42.570" v="96" actId="26606"/>
          <ac:picMkLst>
            <pc:docMk/>
            <pc:sldMk cId="3529456987" sldId="262"/>
            <ac:picMk id="11" creationId="{3AA16612-ACD2-4A16-8F2B-4514FD6BF28F}"/>
          </ac:picMkLst>
        </pc:picChg>
      </pc:sldChg>
      <pc:sldChg chg="addSp modSp mod setBg">
        <pc:chgData name="Mandy Bömer" userId="adc481ab-6e7d-486a-8e79-1141a3f0d533" providerId="ADAL" clId="{1EE064EC-DF67-41A4-BB7C-2DF0EAF469AA}" dt="2020-02-07T09:39:51.533" v="97" actId="26606"/>
        <pc:sldMkLst>
          <pc:docMk/>
          <pc:sldMk cId="1706318577" sldId="263"/>
        </pc:sldMkLst>
        <pc:spChg chg="mod">
          <ac:chgData name="Mandy Bömer" userId="adc481ab-6e7d-486a-8e79-1141a3f0d533" providerId="ADAL" clId="{1EE064EC-DF67-41A4-BB7C-2DF0EAF469AA}" dt="2020-02-07T09:39:51.533" v="97" actId="26606"/>
          <ac:spMkLst>
            <pc:docMk/>
            <pc:sldMk cId="1706318577" sldId="263"/>
            <ac:spMk id="2" creationId="{15D46CE8-58A6-4CA8-850C-3B379613ABAF}"/>
          </ac:spMkLst>
        </pc:spChg>
        <pc:spChg chg="add">
          <ac:chgData name="Mandy Bömer" userId="adc481ab-6e7d-486a-8e79-1141a3f0d533" providerId="ADAL" clId="{1EE064EC-DF67-41A4-BB7C-2DF0EAF469AA}" dt="2020-02-07T09:39:51.533" v="97" actId="26606"/>
          <ac:spMkLst>
            <pc:docMk/>
            <pc:sldMk cId="1706318577" sldId="263"/>
            <ac:spMk id="7" creationId="{EB270761-CC40-4F3F-A916-7E3BC3989348}"/>
          </ac:spMkLst>
        </pc:spChg>
        <pc:spChg chg="add">
          <ac:chgData name="Mandy Bömer" userId="adc481ab-6e7d-486a-8e79-1141a3f0d533" providerId="ADAL" clId="{1EE064EC-DF67-41A4-BB7C-2DF0EAF469AA}" dt="2020-02-07T09:39:51.533" v="97" actId="26606"/>
          <ac:spMkLst>
            <pc:docMk/>
            <pc:sldMk cId="1706318577" sldId="263"/>
            <ac:spMk id="9" creationId="{2820855C-9FA4-417A-BE67-63C022F81980}"/>
          </ac:spMkLst>
        </pc:spChg>
        <pc:spChg chg="add">
          <ac:chgData name="Mandy Bömer" userId="adc481ab-6e7d-486a-8e79-1141a3f0d533" providerId="ADAL" clId="{1EE064EC-DF67-41A4-BB7C-2DF0EAF469AA}" dt="2020-02-07T09:39:51.533" v="97" actId="26606"/>
          <ac:spMkLst>
            <pc:docMk/>
            <pc:sldMk cId="1706318577" sldId="263"/>
            <ac:spMk id="11" creationId="{D7E6A49B-1B06-403E-8CC5-ACB38A6BDEEB}"/>
          </ac:spMkLst>
        </pc:spChg>
      </pc:sldChg>
      <pc:sldChg chg="addSp modSp mod setBg">
        <pc:chgData name="Mandy Bömer" userId="adc481ab-6e7d-486a-8e79-1141a3f0d533" providerId="ADAL" clId="{1EE064EC-DF67-41A4-BB7C-2DF0EAF469AA}" dt="2020-02-07T09:39:58.126" v="99" actId="27636"/>
        <pc:sldMkLst>
          <pc:docMk/>
          <pc:sldMk cId="805216156" sldId="264"/>
        </pc:sldMkLst>
        <pc:spChg chg="mod">
          <ac:chgData name="Mandy Bömer" userId="adc481ab-6e7d-486a-8e79-1141a3f0d533" providerId="ADAL" clId="{1EE064EC-DF67-41A4-BB7C-2DF0EAF469AA}" dt="2020-02-07T09:39:58.126" v="99" actId="27636"/>
          <ac:spMkLst>
            <pc:docMk/>
            <pc:sldMk cId="805216156" sldId="264"/>
            <ac:spMk id="2" creationId="{A71630CB-BC8F-4F90-8BCE-F601B88850B0}"/>
          </ac:spMkLst>
        </pc:spChg>
        <pc:spChg chg="add">
          <ac:chgData name="Mandy Bömer" userId="adc481ab-6e7d-486a-8e79-1141a3f0d533" providerId="ADAL" clId="{1EE064EC-DF67-41A4-BB7C-2DF0EAF469AA}" dt="2020-02-07T09:39:58.079" v="98" actId="26606"/>
          <ac:spMkLst>
            <pc:docMk/>
            <pc:sldMk cId="805216156" sldId="264"/>
            <ac:spMk id="7" creationId="{EB270761-CC40-4F3F-A916-7E3BC3989348}"/>
          </ac:spMkLst>
        </pc:spChg>
        <pc:spChg chg="add">
          <ac:chgData name="Mandy Bömer" userId="adc481ab-6e7d-486a-8e79-1141a3f0d533" providerId="ADAL" clId="{1EE064EC-DF67-41A4-BB7C-2DF0EAF469AA}" dt="2020-02-07T09:39:58.079" v="98" actId="26606"/>
          <ac:spMkLst>
            <pc:docMk/>
            <pc:sldMk cId="805216156" sldId="264"/>
            <ac:spMk id="9" creationId="{2820855C-9FA4-417A-BE67-63C022F81980}"/>
          </ac:spMkLst>
        </pc:spChg>
        <pc:spChg chg="add">
          <ac:chgData name="Mandy Bömer" userId="adc481ab-6e7d-486a-8e79-1141a3f0d533" providerId="ADAL" clId="{1EE064EC-DF67-41A4-BB7C-2DF0EAF469AA}" dt="2020-02-07T09:39:58.079" v="98" actId="26606"/>
          <ac:spMkLst>
            <pc:docMk/>
            <pc:sldMk cId="805216156" sldId="264"/>
            <ac:spMk id="11" creationId="{D7E6A49B-1B06-403E-8CC5-ACB38A6BDEEB}"/>
          </ac:spMkLst>
        </pc:spChg>
      </pc:sldChg>
      <pc:sldChg chg="addSp delSp modSp add mod setBg">
        <pc:chgData name="Mandy Bömer" userId="adc481ab-6e7d-486a-8e79-1141a3f0d533" providerId="ADAL" clId="{1EE064EC-DF67-41A4-BB7C-2DF0EAF469AA}" dt="2020-02-07T09:39:10.419" v="69" actId="26606"/>
        <pc:sldMkLst>
          <pc:docMk/>
          <pc:sldMk cId="2708185532" sldId="265"/>
        </pc:sldMkLst>
        <pc:spChg chg="mod">
          <ac:chgData name="Mandy Bömer" userId="adc481ab-6e7d-486a-8e79-1141a3f0d533" providerId="ADAL" clId="{1EE064EC-DF67-41A4-BB7C-2DF0EAF469AA}" dt="2020-02-07T09:39:10.419" v="69" actId="26606"/>
          <ac:spMkLst>
            <pc:docMk/>
            <pc:sldMk cId="2708185532" sldId="265"/>
            <ac:spMk id="2" creationId="{18C44D72-8DBB-493D-8BD4-F9CED4D75383}"/>
          </ac:spMkLst>
        </pc:spChg>
        <pc:spChg chg="add mod">
          <ac:chgData name="Mandy Bömer" userId="adc481ab-6e7d-486a-8e79-1141a3f0d533" providerId="ADAL" clId="{1EE064EC-DF67-41A4-BB7C-2DF0EAF469AA}" dt="2020-02-07T09:39:10.419" v="69" actId="26606"/>
          <ac:spMkLst>
            <pc:docMk/>
            <pc:sldMk cId="2708185532" sldId="265"/>
            <ac:spMk id="3" creationId="{B0565744-D6B6-4E13-B085-9CD623947654}"/>
          </ac:spMkLst>
        </pc:spChg>
        <pc:spChg chg="add del">
          <ac:chgData name="Mandy Bömer" userId="adc481ab-6e7d-486a-8e79-1141a3f0d533" providerId="ADAL" clId="{1EE064EC-DF67-41A4-BB7C-2DF0EAF469AA}" dt="2020-02-07T09:39:10.419" v="69" actId="26606"/>
          <ac:spMkLst>
            <pc:docMk/>
            <pc:sldMk cId="2708185532" sldId="265"/>
            <ac:spMk id="8" creationId="{4351DFE5-F63D-4BE0-BDA9-E3EB88F01AA5}"/>
          </ac:spMkLst>
        </pc:spChg>
        <pc:spChg chg="add">
          <ac:chgData name="Mandy Bömer" userId="adc481ab-6e7d-486a-8e79-1141a3f0d533" providerId="ADAL" clId="{1EE064EC-DF67-41A4-BB7C-2DF0EAF469AA}" dt="2020-02-07T09:39:10.419" v="69" actId="26606"/>
          <ac:spMkLst>
            <pc:docMk/>
            <pc:sldMk cId="2708185532" sldId="265"/>
            <ac:spMk id="15" creationId="{3B854194-185D-494D-905C-7C7CB2E30F6E}"/>
          </ac:spMkLst>
        </pc:spChg>
        <pc:spChg chg="add">
          <ac:chgData name="Mandy Bömer" userId="adc481ab-6e7d-486a-8e79-1141a3f0d533" providerId="ADAL" clId="{1EE064EC-DF67-41A4-BB7C-2DF0EAF469AA}" dt="2020-02-07T09:39:10.419" v="69" actId="26606"/>
          <ac:spMkLst>
            <pc:docMk/>
            <pc:sldMk cId="2708185532" sldId="265"/>
            <ac:spMk id="17" creationId="{B4F5FA0D-0104-4987-8241-EFF7C85B88DE}"/>
          </ac:spMkLst>
        </pc:spChg>
        <pc:picChg chg="add del">
          <ac:chgData name="Mandy Bömer" userId="adc481ab-6e7d-486a-8e79-1141a3f0d533" providerId="ADAL" clId="{1EE064EC-DF67-41A4-BB7C-2DF0EAF469AA}" dt="2020-02-07T09:39:10.419" v="69" actId="26606"/>
          <ac:picMkLst>
            <pc:docMk/>
            <pc:sldMk cId="2708185532" sldId="265"/>
            <ac:picMk id="10" creationId="{3AA16612-ACD2-4A16-8F2B-4514FD6BF28F}"/>
          </ac:picMkLst>
        </pc:picChg>
        <pc:picChg chg="add">
          <ac:chgData name="Mandy Bömer" userId="adc481ab-6e7d-486a-8e79-1141a3f0d533" providerId="ADAL" clId="{1EE064EC-DF67-41A4-BB7C-2DF0EAF469AA}" dt="2020-02-07T09:39:10.419" v="69" actId="26606"/>
          <ac:picMkLst>
            <pc:docMk/>
            <pc:sldMk cId="2708185532" sldId="265"/>
            <ac:picMk id="19" creationId="{2897127E-6CEF-446C-BE87-93B7C46E49D1}"/>
          </ac:picMkLst>
        </pc:picChg>
      </pc:sldChg>
      <pc:sldChg chg="addSp delSp modSp add mod setBg">
        <pc:chgData name="Mandy Bömer" userId="adc481ab-6e7d-486a-8e79-1141a3f0d533" providerId="ADAL" clId="{1EE064EC-DF67-41A4-BB7C-2DF0EAF469AA}" dt="2020-02-07T09:41:03.553" v="103" actId="26606"/>
        <pc:sldMkLst>
          <pc:docMk/>
          <pc:sldMk cId="1982727142" sldId="266"/>
        </pc:sldMkLst>
        <pc:spChg chg="del">
          <ac:chgData name="Mandy Bömer" userId="adc481ab-6e7d-486a-8e79-1141a3f0d533" providerId="ADAL" clId="{1EE064EC-DF67-41A4-BB7C-2DF0EAF469AA}" dt="2020-02-07T09:37:54.594" v="20"/>
          <ac:spMkLst>
            <pc:docMk/>
            <pc:sldMk cId="1982727142" sldId="266"/>
            <ac:spMk id="2" creationId="{397A2EE1-3C0A-4CA4-9A34-A172010686C1}"/>
          </ac:spMkLst>
        </pc:spChg>
        <pc:spChg chg="del">
          <ac:chgData name="Mandy Bömer" userId="adc481ab-6e7d-486a-8e79-1141a3f0d533" providerId="ADAL" clId="{1EE064EC-DF67-41A4-BB7C-2DF0EAF469AA}" dt="2020-02-07T09:37:54.594" v="20"/>
          <ac:spMkLst>
            <pc:docMk/>
            <pc:sldMk cId="1982727142" sldId="266"/>
            <ac:spMk id="3" creationId="{CEE539D0-6058-4334-ACE6-226C8DBE2FB3}"/>
          </ac:spMkLst>
        </pc:spChg>
        <pc:spChg chg="add mod">
          <ac:chgData name="Mandy Bömer" userId="adc481ab-6e7d-486a-8e79-1141a3f0d533" providerId="ADAL" clId="{1EE064EC-DF67-41A4-BB7C-2DF0EAF469AA}" dt="2020-02-07T09:41:03.553" v="103" actId="26606"/>
          <ac:spMkLst>
            <pc:docMk/>
            <pc:sldMk cId="1982727142" sldId="266"/>
            <ac:spMk id="4" creationId="{088CE06F-8927-4FEC-A97C-520E0E7C523D}"/>
          </ac:spMkLst>
        </pc:spChg>
        <pc:spChg chg="add del mod">
          <ac:chgData name="Mandy Bömer" userId="adc481ab-6e7d-486a-8e79-1141a3f0d533" providerId="ADAL" clId="{1EE064EC-DF67-41A4-BB7C-2DF0EAF469AA}" dt="2020-02-07T09:41:03.553" v="103" actId="26606"/>
          <ac:spMkLst>
            <pc:docMk/>
            <pc:sldMk cId="1982727142" sldId="266"/>
            <ac:spMk id="5" creationId="{1ECA26BA-30ED-45A7-99AB-E93B9125A9E7}"/>
          </ac:spMkLst>
        </pc:spChg>
        <pc:spChg chg="add">
          <ac:chgData name="Mandy Bömer" userId="adc481ab-6e7d-486a-8e79-1141a3f0d533" providerId="ADAL" clId="{1EE064EC-DF67-41A4-BB7C-2DF0EAF469AA}" dt="2020-02-07T09:41:03.553" v="103" actId="26606"/>
          <ac:spMkLst>
            <pc:docMk/>
            <pc:sldMk cId="1982727142" sldId="266"/>
            <ac:spMk id="11" creationId="{E45B1D5C-0827-4AF0-8186-11FC5A8B8B92}"/>
          </ac:spMkLst>
        </pc:spChg>
        <pc:spChg chg="add">
          <ac:chgData name="Mandy Bömer" userId="adc481ab-6e7d-486a-8e79-1141a3f0d533" providerId="ADAL" clId="{1EE064EC-DF67-41A4-BB7C-2DF0EAF469AA}" dt="2020-02-07T09:41:03.553" v="103" actId="26606"/>
          <ac:spMkLst>
            <pc:docMk/>
            <pc:sldMk cId="1982727142" sldId="266"/>
            <ac:spMk id="13" creationId="{99413ED5-9ED4-4772-BCE4-2BCAE6B12E35}"/>
          </ac:spMkLst>
        </pc:spChg>
        <pc:spChg chg="add">
          <ac:chgData name="Mandy Bömer" userId="adc481ab-6e7d-486a-8e79-1141a3f0d533" providerId="ADAL" clId="{1EE064EC-DF67-41A4-BB7C-2DF0EAF469AA}" dt="2020-02-07T09:41:03.553" v="103" actId="26606"/>
          <ac:spMkLst>
            <pc:docMk/>
            <pc:sldMk cId="1982727142" sldId="266"/>
            <ac:spMk id="15" creationId="{04357C93-F0CB-4A1C-8F77-4E9063789819}"/>
          </ac:spMkLst>
        </pc:spChg>
        <pc:spChg chg="add">
          <ac:chgData name="Mandy Bömer" userId="adc481ab-6e7d-486a-8e79-1141a3f0d533" providerId="ADAL" clId="{1EE064EC-DF67-41A4-BB7C-2DF0EAF469AA}" dt="2020-02-07T09:41:03.553" v="103" actId="26606"/>
          <ac:spMkLst>
            <pc:docMk/>
            <pc:sldMk cId="1982727142" sldId="266"/>
            <ac:spMk id="17" creationId="{90F533E9-6690-41A8-A372-4C6C622D028D}"/>
          </ac:spMkLst>
        </pc:spChg>
        <pc:picChg chg="add mod">
          <ac:chgData name="Mandy Bömer" userId="adc481ab-6e7d-486a-8e79-1141a3f0d533" providerId="ADAL" clId="{1EE064EC-DF67-41A4-BB7C-2DF0EAF469AA}" dt="2020-02-07T09:41:03.553" v="103" actId="26606"/>
          <ac:picMkLst>
            <pc:docMk/>
            <pc:sldMk cId="1982727142" sldId="266"/>
            <ac:picMk id="6" creationId="{9DC5819A-ABD0-485B-A943-A034A4CF59F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5E741-2F85-42E9-A019-ADA71216C530}" type="datetimeFigureOut">
              <a:rPr lang="nl-NL" smtClean="0"/>
              <a:t>7-2-2020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A978C-194B-45B9-B718-74C9E1D37B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5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A978C-194B-45B9-B718-74C9E1D37B5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910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7DC032-3090-4A3D-B0A9-C66FE9E7C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3FBFAD-9230-41A7-B921-E7517D1C7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969D9B-8872-40C1-B271-0B9BE866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637583-45A7-438A-AA3F-49DDE5B4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5674BA-6EDD-42D3-BBB6-1B84898F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91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C17057-3943-4A3F-AE92-6BDC88D4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41F75A-4C39-42DE-8AB6-B5AB4306B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ADEE3C-1AC7-497F-816E-FFA1EF2B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099BA6-1072-466B-8911-1BC019125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B77C42-DBDB-4C7E-8045-D0986CEA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12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C1CC341-C3B6-4301-BE81-5554D7E53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F54C6FD-481E-4D2E-A573-C25EFEC82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E8AD5E-D893-4944-9C57-9076B8EB4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2A2203-556E-4799-B0C4-55CC7661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4919B4-0807-4B4B-BC8B-D64E9E7D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9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6E679-BE8E-417A-8232-2CD164978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55DCF9-7432-45E3-8DEB-B68C661D0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4839B8-D1F5-4350-B2BC-A71140D7D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DD6648-03A8-4AE4-A08E-9FDAFB3D8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954FBE-DA6B-4D50-A12F-31B6A7AE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4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4F516-77B5-4B01-9C9E-0B78AE079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EFCEBFC-6743-4C74-8FE3-F1254059E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BB2FB9-2E20-4AE4-B45A-DF8106D05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2EC903-01D0-41F8-83C9-B1E2C301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F8CCFC-CF2B-4076-A8C9-9BBF50A4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B5496C-3FE3-4782-AB0D-2A4F294E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F79F54-7B2D-4906-ACC2-EE5DF2B55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DFDD001-09D0-4F6E-BD79-3423074E0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F77E1E-C792-4D3C-9D72-64322F9B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90AC0A-DDB0-4454-AD50-26DA9639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17C309-F31A-46DB-97DD-829D202C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35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B2B3B2-39D7-4CA9-963B-71AFE10EE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77E61F-3BBB-48D5-9576-3A7869DBE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39ACA2-68DD-4222-A783-6CAB70752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60ABC91-9400-4EC5-826D-AB37578F7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8F69DA7-A4A0-4C79-A9F3-2F57FBAD9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126A5F7-B51E-42CF-B2E2-BFE7FB7C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5C53157-E10E-4AD7-9199-0DD62488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F4A44F6-3C21-4F75-9A19-7F6A948B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2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D6A2C-702D-48EC-BB1E-5E5FE5EF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3587F2-1231-4C33-8974-566582322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9494961-1B71-4B29-98DE-BFE93404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6043CF6-B2FB-4BE7-9DE0-76121EA87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59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599D30D-5341-49A8-A214-ADC51022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6D9BE32-A906-40F9-BA82-16577A018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559CD3-9BE1-4872-BBC9-547EE401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1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306D5-417F-4EB2-BFC8-7882C36E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C7A497-C252-491D-9D04-52F13F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8FCF0A-8143-45ED-B0F5-AC4EDA4DF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736D5A-ABA1-4A81-B38A-A8A55062A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0684D2-F3EA-4E92-A7DA-ECB10ED41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E597B8D-5F4C-49D2-89F1-942C12099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28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3CCA-412F-4D4E-9C0B-B25885940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47AB1C9-77FC-4B0F-B6C8-CC5FF30C8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FA8BFC5-0A21-474A-AFAA-44B93B5DA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382C95C-0223-415F-B903-D48069230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E64A8A-30F0-4629-91C5-9D2BEDF84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BFE2C8-312C-43F5-B7AA-D2F00957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0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B1BA97A-BD90-4573-9AA6-E3C07D87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D526BC-B9E3-4878-87C8-8B02614E8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C0EBBF-E8BB-4439-ABD5-B3FD02020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04D6F-F5EC-4D81-BE70-837996C400CA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8A6DAD-612B-4288-887C-F3AA8D2F2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2C70A8-346F-4B7C-B3B4-C0FB81E47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304FD-17C4-45CD-B53A-6B1609C1BB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59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sonant" TargetMode="External"/><Relationship Id="rId2" Type="http://schemas.openxmlformats.org/officeDocument/2006/relationships/hyperlink" Target="https://en.wikipedia.org/wiki/Vowe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n.wikipedia.org/wiki/IJ_(digraph)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CE09568-66BF-40FD-82D9-B8041642A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GB" sz="4700" b="1">
                <a:solidFill>
                  <a:srgbClr val="FFFFFF"/>
                </a:solidFill>
              </a:rPr>
              <a:t>Who speaks Dutch? </a:t>
            </a:r>
            <a:br>
              <a:rPr lang="en-GB" sz="4700" b="1">
                <a:solidFill>
                  <a:srgbClr val="FFFFFF"/>
                </a:solidFill>
              </a:rPr>
            </a:br>
            <a:br>
              <a:rPr lang="en-GB" sz="4700">
                <a:solidFill>
                  <a:srgbClr val="FFFFFF"/>
                </a:solidFill>
              </a:rPr>
            </a:br>
            <a:endParaRPr lang="en-GB" sz="4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4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1630CB-BC8F-4F90-8BCE-F601B8885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160" y="1660121"/>
            <a:ext cx="9623404" cy="330549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modern Dutch alphabet consists of the 26 letters.</a:t>
            </a: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Five (or six) letters are </a:t>
            </a: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  <a:hlinkClick r:id="rId2" tooltip="Vow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vowels</a:t>
            </a: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and 21 (or 20) letters are </a:t>
            </a: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  <a:hlinkClick r:id="rId3" tooltip="Consona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consonants</a:t>
            </a: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letter </a:t>
            </a:r>
            <a:r>
              <a:rPr lang="en-US" sz="22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 the most frequently used letter in the Dutch alphabet. </a:t>
            </a: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least frequently used letters are </a:t>
            </a:r>
            <a:r>
              <a:rPr lang="en-US" sz="22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</a:t>
            </a: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2200" i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X</a:t>
            </a: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the digraph </a:t>
            </a:r>
            <a:r>
              <a:rPr lang="en-US" sz="2200" i="1" kern="1200">
                <a:solidFill>
                  <a:schemeClr val="tx1"/>
                </a:solidFill>
                <a:latin typeface="+mj-lt"/>
                <a:ea typeface="+mj-ea"/>
                <a:cs typeface="+mj-cs"/>
                <a:hlinkClick r:id="rId4" tooltip="IJ (digraph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IJ</a:t>
            </a: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behaves as a single letter.</a:t>
            </a:r>
          </a:p>
        </p:txBody>
      </p:sp>
    </p:spTree>
    <p:extLst>
      <p:ext uri="{BB962C8B-B14F-4D97-AF65-F5344CB8AC3E}">
        <p14:creationId xmlns:p14="http://schemas.microsoft.com/office/powerpoint/2010/main" val="805216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88CE06F-8927-4FEC-A97C-520E0E7C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Arabic words in Dutch language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9DC5819A-ABD0-485B-A943-A034A4CF59F0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214" r="1343" b="-1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2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al 2">
            <a:extLst>
              <a:ext uri="{FF2B5EF4-FFF2-40B4-BE49-F238E27FC236}">
                <a16:creationId xmlns:a16="http://schemas.microsoft.com/office/drawing/2014/main" id="{29465B64-FF5D-4026-9783-E9D59A9C4D71}"/>
              </a:ext>
            </a:extLst>
          </p:cNvPr>
          <p:cNvSpPr/>
          <p:nvPr/>
        </p:nvSpPr>
        <p:spPr>
          <a:xfrm>
            <a:off x="4637314" y="2957804"/>
            <a:ext cx="1558213" cy="1119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Dutch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8EE57359-F2BB-4D39-A28D-932B98868B94}"/>
              </a:ext>
            </a:extLst>
          </p:cNvPr>
          <p:cNvSpPr/>
          <p:nvPr/>
        </p:nvSpPr>
        <p:spPr>
          <a:xfrm>
            <a:off x="1920551" y="1184988"/>
            <a:ext cx="1670180" cy="1287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Netherlands</a:t>
            </a:r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7766F1A5-B95A-42E4-A5DF-3D78A84D1E61}"/>
              </a:ext>
            </a:extLst>
          </p:cNvPr>
          <p:cNvSpPr/>
          <p:nvPr/>
        </p:nvSpPr>
        <p:spPr>
          <a:xfrm>
            <a:off x="1844351" y="4509796"/>
            <a:ext cx="1670180" cy="1287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Flanders</a:t>
            </a:r>
          </a:p>
          <a:p>
            <a:pPr algn="ctr"/>
            <a:r>
              <a:rPr lang="en-GB" dirty="0"/>
              <a:t>(northern provinces of Belgium)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4584B1DE-A7AE-4D86-B1AF-7635D9D2615F}"/>
              </a:ext>
            </a:extLst>
          </p:cNvPr>
          <p:cNvSpPr/>
          <p:nvPr/>
        </p:nvSpPr>
        <p:spPr>
          <a:xfrm>
            <a:off x="4679302" y="5358882"/>
            <a:ext cx="1670180" cy="1287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Suriname</a:t>
            </a:r>
          </a:p>
          <a:p>
            <a:pPr algn="ctr"/>
            <a:r>
              <a:rPr lang="en-GB" dirty="0"/>
              <a:t>(South America)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4A758A4F-1036-42B3-8180-F7DA210E8F78}"/>
              </a:ext>
            </a:extLst>
          </p:cNvPr>
          <p:cNvSpPr/>
          <p:nvPr/>
        </p:nvSpPr>
        <p:spPr>
          <a:xfrm>
            <a:off x="7585788" y="3816220"/>
            <a:ext cx="1670180" cy="1287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Aruba</a:t>
            </a: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0E97DEFA-60D0-4660-81F7-BE9B107C4340}"/>
              </a:ext>
            </a:extLst>
          </p:cNvPr>
          <p:cNvSpPr/>
          <p:nvPr/>
        </p:nvSpPr>
        <p:spPr>
          <a:xfrm>
            <a:off x="7060163" y="1250303"/>
            <a:ext cx="1670180" cy="1287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Dutch Antilles</a:t>
            </a:r>
          </a:p>
          <a:p>
            <a:pPr algn="ctr"/>
            <a:r>
              <a:rPr lang="en-GB" dirty="0"/>
              <a:t>(Caribbean)</a:t>
            </a:r>
          </a:p>
        </p:txBody>
      </p: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EF4CF2EE-CAE3-4614-96D9-A60EC40DE840}"/>
              </a:ext>
            </a:extLst>
          </p:cNvPr>
          <p:cNvCxnSpPr/>
          <p:nvPr/>
        </p:nvCxnSpPr>
        <p:spPr>
          <a:xfrm flipV="1">
            <a:off x="6195527" y="2732208"/>
            <a:ext cx="833534" cy="449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DE041971-BCD0-48A7-A105-A831D2187529}"/>
              </a:ext>
            </a:extLst>
          </p:cNvPr>
          <p:cNvCxnSpPr>
            <a:cxnSpLocks/>
          </p:cNvCxnSpPr>
          <p:nvPr/>
        </p:nvCxnSpPr>
        <p:spPr>
          <a:xfrm flipH="1" flipV="1">
            <a:off x="3441443" y="2547258"/>
            <a:ext cx="1195871" cy="58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164BCAC1-D073-457A-B94A-FAE597A49081}"/>
              </a:ext>
            </a:extLst>
          </p:cNvPr>
          <p:cNvCxnSpPr>
            <a:cxnSpLocks/>
          </p:cNvCxnSpPr>
          <p:nvPr/>
        </p:nvCxnSpPr>
        <p:spPr>
          <a:xfrm flipH="1">
            <a:off x="3694922" y="3880705"/>
            <a:ext cx="1054360" cy="719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A6F9DDA0-B9E2-44E9-A6F7-A558BB090D8C}"/>
              </a:ext>
            </a:extLst>
          </p:cNvPr>
          <p:cNvCxnSpPr>
            <a:cxnSpLocks/>
          </p:cNvCxnSpPr>
          <p:nvPr/>
        </p:nvCxnSpPr>
        <p:spPr>
          <a:xfrm>
            <a:off x="5645020" y="4149428"/>
            <a:ext cx="0" cy="1141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E163261B-1C14-469A-9C13-D9F9666515B1}"/>
              </a:ext>
            </a:extLst>
          </p:cNvPr>
          <p:cNvCxnSpPr>
            <a:cxnSpLocks/>
          </p:cNvCxnSpPr>
          <p:nvPr/>
        </p:nvCxnSpPr>
        <p:spPr>
          <a:xfrm>
            <a:off x="6347927" y="3880705"/>
            <a:ext cx="1138334" cy="537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C80FACB5-79EA-4D56-8DAD-D29568EA3A50}"/>
              </a:ext>
            </a:extLst>
          </p:cNvPr>
          <p:cNvSpPr txBox="1"/>
          <p:nvPr/>
        </p:nvSpPr>
        <p:spPr>
          <a:xfrm>
            <a:off x="3514531" y="326571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Dutch speaking countries/places</a:t>
            </a:r>
          </a:p>
        </p:txBody>
      </p:sp>
    </p:spTree>
    <p:extLst>
      <p:ext uri="{BB962C8B-B14F-4D97-AF65-F5344CB8AC3E}">
        <p14:creationId xmlns:p14="http://schemas.microsoft.com/office/powerpoint/2010/main" val="35304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6A4254A-310F-4689-A98A-28F4C80AE7A1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Dutch speaking places on Map</a:t>
            </a:r>
          </a:p>
        </p:txBody>
      </p:sp>
      <p:pic>
        <p:nvPicPr>
          <p:cNvPr id="3" name="Afbeelding 2" descr="https://www.ucl.ac.uk/atlas/dutch/images/dutch_speaking_World_map.gif">
            <a:extLst>
              <a:ext uri="{FF2B5EF4-FFF2-40B4-BE49-F238E27FC236}">
                <a16:creationId xmlns:a16="http://schemas.microsoft.com/office/drawing/2014/main" id="{BBC0A50C-A9AC-4EF7-8912-33A89E32329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2318" y="739302"/>
            <a:ext cx="8029784" cy="58852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506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9B8B09-A5A1-4F6B-88B8-70D5C8E2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 total Dutch has 23 million mother tongue speakers. </a:t>
            </a:r>
          </a:p>
        </p:txBody>
      </p:sp>
    </p:spTree>
    <p:extLst>
      <p:ext uri="{BB962C8B-B14F-4D97-AF65-F5344CB8AC3E}">
        <p14:creationId xmlns:p14="http://schemas.microsoft.com/office/powerpoint/2010/main" val="306935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433762-9439-443C-80DE-7ECB563FE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160" y="1660121"/>
            <a:ext cx="9623404" cy="33054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	Non Native speakers</a:t>
            </a:r>
            <a:br>
              <a:rPr lang="en-US" sz="35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5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5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There are also 4 million people worldwide who speak Dutch as a second or foreign language. </a:t>
            </a:r>
          </a:p>
        </p:txBody>
      </p:sp>
    </p:spTree>
    <p:extLst>
      <p:ext uri="{BB962C8B-B14F-4D97-AF65-F5344CB8AC3E}">
        <p14:creationId xmlns:p14="http://schemas.microsoft.com/office/powerpoint/2010/main" val="156451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8C44D72-8DBB-493D-8BD4-F9CED4D75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History of the Dutch language</a:t>
            </a:r>
            <a:endParaRPr lang="en-US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B0565744-D6B6-4E13-B085-9CD623947654}"/>
              </a:ext>
            </a:extLst>
          </p:cNvPr>
          <p:cNvSpPr/>
          <p:nvPr/>
        </p:nvSpPr>
        <p:spPr>
          <a:xfrm>
            <a:off x="6090574" y="801866"/>
            <a:ext cx="5306084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In 700 AD there were three major language areas in Europe: Latin, Celtic and Germanic. </a:t>
            </a:r>
            <a:br>
              <a:rPr lang="en-US" sz="1700">
                <a:solidFill>
                  <a:srgbClr val="000000"/>
                </a:solidFill>
              </a:rPr>
            </a:br>
            <a:r>
              <a:rPr lang="en-US" sz="1700">
                <a:solidFill>
                  <a:srgbClr val="000000"/>
                </a:solidFill>
              </a:rPr>
              <a:t>	The Latin language has changed to the Romance languages. </a:t>
            </a:r>
            <a:br>
              <a:rPr lang="en-US" sz="1700">
                <a:solidFill>
                  <a:srgbClr val="000000"/>
                </a:solidFill>
              </a:rPr>
            </a:br>
            <a:r>
              <a:rPr lang="en-US" sz="1700">
                <a:solidFill>
                  <a:srgbClr val="000000"/>
                </a:solidFill>
              </a:rPr>
              <a:t>	Varieties of Celtic are only spoken in some places in Britain and Ireland.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	English, German, Dutch and the Scandinavian languages ​​developed from the Germanic language group.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The languages ​​were only spoken at that time (no writing). </a:t>
            </a:r>
            <a:br>
              <a:rPr lang="en-US" sz="1700">
                <a:solidFill>
                  <a:srgbClr val="000000"/>
                </a:solidFill>
              </a:rPr>
            </a:br>
            <a:endParaRPr lang="en-US" sz="170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A standard language/Dutch did not appear until the 16th century. Before that you had no such thing as "Dutch", just dialects. Speakers often did not even understand each other.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solidFill>
                  <a:srgbClr val="000000"/>
                </a:solidFill>
              </a:rPr>
              <a:t>Since then, the way we have to write Dutch words has changed quite often. </a:t>
            </a:r>
            <a:br>
              <a:rPr lang="en-US" sz="1700">
                <a:solidFill>
                  <a:srgbClr val="000000"/>
                </a:solidFill>
              </a:rPr>
            </a:br>
            <a:r>
              <a:rPr lang="en-US" sz="1700">
                <a:solidFill>
                  <a:srgbClr val="000000"/>
                </a:solidFill>
              </a:rPr>
              <a:t>The last big change was in 1995.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8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EC00C8C-BBC5-41CB-B2F8-542A3FF4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</a:rPr>
              <a:t>Number of words in Dutch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74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E27E89-C215-472B-9B4F-DA391D07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Number of words in Dutch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93B890-356A-4992-988F-CF7A2CDF6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/>
            <a:r>
              <a:rPr lang="en-US" sz="1600" dirty="0">
                <a:solidFill>
                  <a:srgbClr val="000000"/>
                </a:solidFill>
              </a:rPr>
              <a:t> There are at least almost 400,000 </a:t>
            </a:r>
            <a:r>
              <a:rPr lang="en-US" sz="1600" b="1" dirty="0">
                <a:solidFill>
                  <a:srgbClr val="000000"/>
                </a:solidFill>
              </a:rPr>
              <a:t>words</a:t>
            </a:r>
            <a:r>
              <a:rPr lang="en-US" sz="1600" dirty="0">
                <a:solidFill>
                  <a:srgbClr val="000000"/>
                </a:solidFill>
              </a:rPr>
              <a:t> in the </a:t>
            </a:r>
            <a:r>
              <a:rPr lang="en-US" sz="1600" b="1" dirty="0">
                <a:solidFill>
                  <a:srgbClr val="000000"/>
                </a:solidFill>
              </a:rPr>
              <a:t>Dutch</a:t>
            </a:r>
            <a:r>
              <a:rPr lang="en-US" sz="1600" dirty="0">
                <a:solidFill>
                  <a:srgbClr val="000000"/>
                </a:solidFill>
              </a:rPr>
              <a:t> language.</a:t>
            </a:r>
          </a:p>
          <a:p>
            <a:pPr marL="285750"/>
            <a:endParaRPr lang="en-US" sz="1600" dirty="0">
              <a:solidFill>
                <a:srgbClr val="000000"/>
              </a:solidFill>
            </a:endParaRPr>
          </a:p>
          <a:p>
            <a:pPr marL="285750"/>
            <a:endParaRPr lang="en-US" sz="1600" dirty="0">
              <a:solidFill>
                <a:srgbClr val="000000"/>
              </a:solidFill>
            </a:endParaRPr>
          </a:p>
          <a:p>
            <a:pPr marL="285750"/>
            <a:r>
              <a:rPr lang="en-US" sz="1600" dirty="0">
                <a:solidFill>
                  <a:srgbClr val="000000"/>
                </a:solidFill>
              </a:rPr>
              <a:t> The Dictionary of the </a:t>
            </a:r>
            <a:r>
              <a:rPr lang="en-US" sz="1600" b="1" dirty="0">
                <a:solidFill>
                  <a:srgbClr val="000000"/>
                </a:solidFill>
              </a:rPr>
              <a:t>Dutch</a:t>
            </a:r>
            <a:r>
              <a:rPr lang="en-US" sz="1600" dirty="0">
                <a:solidFill>
                  <a:srgbClr val="000000"/>
                </a:solidFill>
              </a:rPr>
              <a:t> language contains between 350,000 to 400,000 entries. </a:t>
            </a:r>
          </a:p>
          <a:p>
            <a:pPr marL="285750"/>
            <a:endParaRPr lang="en-US" sz="1600" dirty="0">
              <a:solidFill>
                <a:srgbClr val="000000"/>
              </a:solidFill>
            </a:endParaRPr>
          </a:p>
          <a:p>
            <a:pPr marL="285750"/>
            <a:endParaRPr lang="en-US" sz="1600" dirty="0">
              <a:solidFill>
                <a:srgbClr val="000000"/>
              </a:solidFill>
            </a:endParaRPr>
          </a:p>
          <a:p>
            <a:pPr marL="285750"/>
            <a:r>
              <a:rPr lang="en-US" sz="1600" dirty="0">
                <a:solidFill>
                  <a:srgbClr val="000000"/>
                </a:solidFill>
              </a:rPr>
              <a:t> These are </a:t>
            </a:r>
            <a:r>
              <a:rPr lang="en-US" sz="1600" b="1" dirty="0">
                <a:solidFill>
                  <a:srgbClr val="000000"/>
                </a:solidFill>
              </a:rPr>
              <a:t>words</a:t>
            </a:r>
            <a:r>
              <a:rPr lang="en-US" sz="1600" dirty="0">
                <a:solidFill>
                  <a:srgbClr val="000000"/>
                </a:solidFill>
              </a:rPr>
              <a:t> from between 1500 to 1921, which were registered in this dictionary.</a:t>
            </a:r>
            <a:br>
              <a:rPr lang="en-US" sz="1600" dirty="0">
                <a:solidFill>
                  <a:srgbClr val="000000"/>
                </a:solidFill>
              </a:rPr>
            </a:b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456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D46CE8-58A6-4CA8-850C-3B379613A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160" y="1660121"/>
            <a:ext cx="9623404" cy="33054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5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Alphabets in Dutch</a:t>
            </a:r>
            <a:br>
              <a:rPr lang="en-US" sz="7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7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75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63185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Breedbeeld</PresentationFormat>
  <Paragraphs>34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Who speaks Dutch?   </vt:lpstr>
      <vt:lpstr>PowerPoint-presentatie</vt:lpstr>
      <vt:lpstr>PowerPoint-presentatie</vt:lpstr>
      <vt:lpstr>In total Dutch has 23 million mother tongue speakers. </vt:lpstr>
      <vt:lpstr>   Non Native speakers   There are also 4 million people worldwide who speak Dutch as a second or foreign language. </vt:lpstr>
      <vt:lpstr>History of the Dutch language</vt:lpstr>
      <vt:lpstr>Number of words in Dutch</vt:lpstr>
      <vt:lpstr>Number of words in Dutch</vt:lpstr>
      <vt:lpstr>Alphabets in Dutch  </vt:lpstr>
      <vt:lpstr>The modern Dutch alphabet consists of the 26 letters.    Five (or six) letters are vowels and 21 (or 20) letters are consonants.    The letter E is the most frequently used letter in the Dutch alphabet.    The least frequently used letters are Q and X.     the digraph IJ behaves as a single letter.</vt:lpstr>
      <vt:lpstr>Arabic words in Dutch language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speaks Dutch?   </dc:title>
  <dc:creator>Mandy Bömer</dc:creator>
  <cp:lastModifiedBy>Mandy Bömer</cp:lastModifiedBy>
  <cp:revision>1</cp:revision>
  <dcterms:created xsi:type="dcterms:W3CDTF">2020-02-07T09:41:03Z</dcterms:created>
  <dcterms:modified xsi:type="dcterms:W3CDTF">2020-02-07T09:41:08Z</dcterms:modified>
</cp:coreProperties>
</file>