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E58C-2DD3-4A65-9D71-49530F818685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A764-798B-4261-A858-8E97019D8EE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1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Vivi</dc:creator>
  <cp:lastModifiedBy>Vivi</cp:lastModifiedBy>
  <cp:revision>1</cp:revision>
  <dcterms:created xsi:type="dcterms:W3CDTF">2019-12-13T08:35:41Z</dcterms:created>
  <dcterms:modified xsi:type="dcterms:W3CDTF">2019-12-13T08:36:21Z</dcterms:modified>
</cp:coreProperties>
</file>