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B777-38DF-4F3A-88D9-193A60E8A939}" type="datetimeFigureOut">
              <a:rPr lang="el-GR" smtClean="0"/>
              <a:pPr/>
              <a:t>23/12/2018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4A47-A0E5-42F3-A84D-D39DFE32BD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6195-3D7C-487F-B6F9-08969D7479C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AA20-ED11-4E0A-B2A7-DB17C97FECA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rasmu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589240"/>
            <a:ext cx="3348476" cy="1065836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500034" y="857232"/>
            <a:ext cx="506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Merry Christmas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57158" y="2428868"/>
            <a:ext cx="52149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Fundación Escuelas </a:t>
            </a:r>
            <a:endParaRPr lang="es-E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Profesionales </a:t>
            </a:r>
            <a:r>
              <a:rPr lang="es-E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la </a:t>
            </a:r>
            <a:endParaRPr lang="es-E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Sagrada </a:t>
            </a:r>
            <a:r>
              <a:rPr lang="es-E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Familia - </a:t>
            </a:r>
            <a:r>
              <a:rPr lang="es-E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Spain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mas card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4713" y="0"/>
            <a:ext cx="4854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mas card 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3600" y="0"/>
            <a:ext cx="4876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mas card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71700" y="0"/>
            <a:ext cx="4799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mas card 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89150" y="0"/>
            <a:ext cx="4964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mas card 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9625" y="0"/>
            <a:ext cx="4984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mas card 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22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Xmas card 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30425" y="0"/>
            <a:ext cx="4883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Argyris Molfetas</dc:creator>
  <cp:lastModifiedBy>Argyris Molfetas</cp:lastModifiedBy>
  <cp:revision>4</cp:revision>
  <dcterms:created xsi:type="dcterms:W3CDTF">2018-12-23T06:46:46Z</dcterms:created>
  <dcterms:modified xsi:type="dcterms:W3CDTF">2018-12-23T06:52:19Z</dcterms:modified>
</cp:coreProperties>
</file>