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B2ED-25D6-42DF-91A3-F776FF96F920}" type="datetimeFigureOut">
              <a:rPr lang="el-GR" smtClean="0"/>
              <a:t>30/11/2019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5EBC-1362-491D-ADD1-7DBF941DA29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B2ED-25D6-42DF-91A3-F776FF96F920}" type="datetimeFigureOut">
              <a:rPr lang="el-GR" smtClean="0"/>
              <a:t>30/11/2019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5EBC-1362-491D-ADD1-7DBF941DA29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B2ED-25D6-42DF-91A3-F776FF96F920}" type="datetimeFigureOut">
              <a:rPr lang="el-GR" smtClean="0"/>
              <a:t>30/11/2019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5EBC-1362-491D-ADD1-7DBF941DA29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B2ED-25D6-42DF-91A3-F776FF96F920}" type="datetimeFigureOut">
              <a:rPr lang="el-GR" smtClean="0"/>
              <a:t>30/11/2019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5EBC-1362-491D-ADD1-7DBF941DA29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B2ED-25D6-42DF-91A3-F776FF96F920}" type="datetimeFigureOut">
              <a:rPr lang="el-GR" smtClean="0"/>
              <a:t>30/11/2019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5EBC-1362-491D-ADD1-7DBF941DA29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B2ED-25D6-42DF-91A3-F776FF96F920}" type="datetimeFigureOut">
              <a:rPr lang="el-GR" smtClean="0"/>
              <a:t>30/11/2019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5EBC-1362-491D-ADD1-7DBF941DA29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B2ED-25D6-42DF-91A3-F776FF96F920}" type="datetimeFigureOut">
              <a:rPr lang="el-GR" smtClean="0"/>
              <a:t>30/11/2019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5EBC-1362-491D-ADD1-7DBF941DA29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B2ED-25D6-42DF-91A3-F776FF96F920}" type="datetimeFigureOut">
              <a:rPr lang="el-GR" smtClean="0"/>
              <a:t>30/11/2019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5EBC-1362-491D-ADD1-7DBF941DA29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B2ED-25D6-42DF-91A3-F776FF96F920}" type="datetimeFigureOut">
              <a:rPr lang="el-GR" smtClean="0"/>
              <a:t>30/11/2019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5EBC-1362-491D-ADD1-7DBF941DA29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B2ED-25D6-42DF-91A3-F776FF96F920}" type="datetimeFigureOut">
              <a:rPr lang="el-GR" smtClean="0"/>
              <a:t>30/11/2019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5EBC-1362-491D-ADD1-7DBF941DA29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B2ED-25D6-42DF-91A3-F776FF96F920}" type="datetimeFigureOut">
              <a:rPr lang="el-GR" smtClean="0"/>
              <a:t>30/11/2019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5EBC-1362-491D-ADD1-7DBF941DA29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DB2ED-25D6-42DF-91A3-F776FF96F920}" type="datetimeFigureOut">
              <a:rPr lang="el-GR" smtClean="0"/>
              <a:t>30/11/2019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25EBC-1362-491D-ADD1-7DBF941DA29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474 (Small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493 (Small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494 (Small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496 (Small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499 (Small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500 (Small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501 (Small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502 (Small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477 (Small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479 (Small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482 (Small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485 (Small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486 (Small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487 (Small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488 (Small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492 (Small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ArgyrisLp</dc:creator>
  <cp:lastModifiedBy>ArgyrisLp</cp:lastModifiedBy>
  <cp:revision>1</cp:revision>
  <dcterms:created xsi:type="dcterms:W3CDTF">2019-11-30T15:44:42Z</dcterms:created>
  <dcterms:modified xsi:type="dcterms:W3CDTF">2019-11-30T15:45:20Z</dcterms:modified>
</cp:coreProperties>
</file>