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9" r:id="rId12"/>
    <p:sldId id="270" r:id="rId13"/>
    <p:sldId id="267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9D0BC-4486-4ECA-80BB-10B184599C9F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B7382-F54A-4AE3-A77A-E4380B5381F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9D0BC-4486-4ECA-80BB-10B184599C9F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B7382-F54A-4AE3-A77A-E4380B5381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9D0BC-4486-4ECA-80BB-10B184599C9F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B7382-F54A-4AE3-A77A-E4380B5381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9D0BC-4486-4ECA-80BB-10B184599C9F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B7382-F54A-4AE3-A77A-E4380B5381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9D0BC-4486-4ECA-80BB-10B184599C9F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D8B7382-F54A-4AE3-A77A-E4380B5381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9D0BC-4486-4ECA-80BB-10B184599C9F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B7382-F54A-4AE3-A77A-E4380B5381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9D0BC-4486-4ECA-80BB-10B184599C9F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B7382-F54A-4AE3-A77A-E4380B5381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9D0BC-4486-4ECA-80BB-10B184599C9F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B7382-F54A-4AE3-A77A-E4380B5381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9D0BC-4486-4ECA-80BB-10B184599C9F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B7382-F54A-4AE3-A77A-E4380B5381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9D0BC-4486-4ECA-80BB-10B184599C9F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B7382-F54A-4AE3-A77A-E4380B5381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9D0BC-4486-4ECA-80BB-10B184599C9F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B7382-F54A-4AE3-A77A-E4380B5381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929D0BC-4486-4ECA-80BB-10B184599C9F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D8B7382-F54A-4AE3-A77A-E4380B5381F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Project </a:t>
            </a:r>
            <a:r>
              <a:rPr lang="pl-PL" dirty="0" err="1" smtClean="0"/>
              <a:t>about</a:t>
            </a:r>
            <a:r>
              <a:rPr lang="pl-PL" dirty="0" smtClean="0"/>
              <a:t> </a:t>
            </a:r>
            <a:r>
              <a:rPr lang="pl-PL" dirty="0" err="1" smtClean="0"/>
              <a:t>latvia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2030" y="571480"/>
            <a:ext cx="8229600" cy="1071570"/>
          </a:xfrm>
        </p:spPr>
        <p:txBody>
          <a:bodyPr/>
          <a:lstStyle/>
          <a:p>
            <a:r>
              <a:rPr lang="pl-PL" dirty="0" err="1" smtClean="0"/>
              <a:t>communication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85786" y="2000240"/>
            <a:ext cx="7215238" cy="3084058"/>
          </a:xfrm>
        </p:spPr>
        <p:txBody>
          <a:bodyPr>
            <a:normAutofit/>
          </a:bodyPr>
          <a:lstStyle/>
          <a:p>
            <a:r>
              <a:rPr lang="en-US" dirty="0"/>
              <a:t>Riga operates the airport, the seaport and </a:t>
            </a:r>
            <a:r>
              <a:rPr lang="en-US" dirty="0" err="1"/>
              <a:t>latvia's</a:t>
            </a:r>
            <a:r>
              <a:rPr lang="en-US" dirty="0"/>
              <a:t> largest railway station. </a:t>
            </a:r>
            <a:endParaRPr lang="pl-PL" dirty="0" smtClean="0"/>
          </a:p>
          <a:p>
            <a:endParaRPr lang="pl-PL" dirty="0" smtClean="0"/>
          </a:p>
          <a:p>
            <a:r>
              <a:rPr lang="en-US" dirty="0" smtClean="0"/>
              <a:t>Public </a:t>
            </a:r>
            <a:r>
              <a:rPr lang="en-US" dirty="0"/>
              <a:t>transport is operated by both trams and trolleybuses.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48611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914392"/>
          </a:xfrm>
        </p:spPr>
        <p:txBody>
          <a:bodyPr/>
          <a:lstStyle/>
          <a:p>
            <a:r>
              <a:rPr lang="pl-PL" dirty="0" err="1" smtClean="0"/>
              <a:t>Museum</a:t>
            </a:r>
            <a:r>
              <a:rPr lang="pl-PL" dirty="0" smtClean="0"/>
              <a:t> IN </a:t>
            </a:r>
            <a:r>
              <a:rPr lang="pl-PL" dirty="0" err="1" smtClean="0"/>
              <a:t>lATVIA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400800" cy="3071834"/>
          </a:xfrm>
        </p:spPr>
        <p:txBody>
          <a:bodyPr>
            <a:normAutofit/>
          </a:bodyPr>
          <a:lstStyle/>
          <a:p>
            <a:r>
              <a:rPr lang="pl-PL" dirty="0"/>
              <a:t>-</a:t>
            </a:r>
            <a:r>
              <a:rPr lang="pl-PL" dirty="0" err="1" smtClean="0"/>
              <a:t>Latvian</a:t>
            </a:r>
            <a:r>
              <a:rPr lang="pl-PL" dirty="0" smtClean="0"/>
              <a:t> </a:t>
            </a:r>
            <a:r>
              <a:rPr lang="pl-PL" dirty="0" err="1"/>
              <a:t>Ethnographic</a:t>
            </a:r>
            <a:r>
              <a:rPr lang="pl-PL" dirty="0"/>
              <a:t> </a:t>
            </a:r>
            <a:r>
              <a:rPr lang="pl-PL" dirty="0" err="1"/>
              <a:t>Museum</a:t>
            </a:r>
            <a:endParaRPr lang="pl-PL" dirty="0"/>
          </a:p>
          <a:p>
            <a:r>
              <a:rPr lang="pl-PL" dirty="0" smtClean="0"/>
              <a:t>-</a:t>
            </a:r>
            <a:r>
              <a:rPr lang="pl-PL" dirty="0" err="1" smtClean="0"/>
              <a:t>Museum</a:t>
            </a:r>
            <a:r>
              <a:rPr lang="pl-PL" dirty="0" smtClean="0"/>
              <a:t> </a:t>
            </a:r>
            <a:r>
              <a:rPr lang="pl-PL" dirty="0"/>
              <a:t>of </a:t>
            </a:r>
            <a:r>
              <a:rPr lang="pl-PL" dirty="0" err="1"/>
              <a:t>Occupation</a:t>
            </a:r>
            <a:r>
              <a:rPr lang="pl-PL" dirty="0"/>
              <a:t> in </a:t>
            </a:r>
            <a:r>
              <a:rPr lang="pl-PL" dirty="0" err="1"/>
              <a:t>Riga</a:t>
            </a:r>
            <a:endParaRPr lang="pl-PL" dirty="0"/>
          </a:p>
          <a:p>
            <a:r>
              <a:rPr lang="pl-PL" dirty="0" smtClean="0"/>
              <a:t>-</a:t>
            </a:r>
            <a:r>
              <a:rPr lang="pl-PL" dirty="0" err="1" smtClean="0"/>
              <a:t>Riga</a:t>
            </a:r>
            <a:r>
              <a:rPr lang="pl-PL" dirty="0" smtClean="0"/>
              <a:t> </a:t>
            </a:r>
            <a:r>
              <a:rPr lang="pl-PL" dirty="0"/>
              <a:t>Automotive </a:t>
            </a:r>
            <a:r>
              <a:rPr lang="pl-PL" dirty="0" err="1"/>
              <a:t>Museum</a:t>
            </a:r>
            <a:endParaRPr lang="pl-PL" dirty="0"/>
          </a:p>
          <a:p>
            <a:r>
              <a:rPr lang="pl-PL" dirty="0" smtClean="0"/>
              <a:t>-</a:t>
            </a:r>
            <a:r>
              <a:rPr lang="pl-PL" dirty="0" err="1" smtClean="0"/>
              <a:t>Latvian</a:t>
            </a:r>
            <a:r>
              <a:rPr lang="pl-PL" dirty="0" smtClean="0"/>
              <a:t> </a:t>
            </a:r>
            <a:r>
              <a:rPr lang="pl-PL" dirty="0" err="1"/>
              <a:t>National</a:t>
            </a:r>
            <a:r>
              <a:rPr lang="pl-PL" dirty="0"/>
              <a:t> </a:t>
            </a:r>
            <a:r>
              <a:rPr lang="pl-PL" dirty="0" err="1"/>
              <a:t>Museum</a:t>
            </a:r>
            <a:r>
              <a:rPr lang="pl-PL" dirty="0"/>
              <a:t> of Art</a:t>
            </a:r>
          </a:p>
        </p:txBody>
      </p:sp>
    </p:spTree>
    <p:extLst>
      <p:ext uri="{BB962C8B-B14F-4D97-AF65-F5344CB8AC3E}">
        <p14:creationId xmlns:p14="http://schemas.microsoft.com/office/powerpoint/2010/main" xmlns="" val="100668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128706"/>
          </a:xfrm>
        </p:spPr>
        <p:txBody>
          <a:bodyPr/>
          <a:lstStyle/>
          <a:p>
            <a:r>
              <a:rPr lang="pl-PL" dirty="0" err="1"/>
              <a:t>Universities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14348" y="2786058"/>
            <a:ext cx="7929618" cy="3143272"/>
          </a:xfrm>
        </p:spPr>
        <p:txBody>
          <a:bodyPr>
            <a:normAutofit/>
          </a:bodyPr>
          <a:lstStyle/>
          <a:p>
            <a:r>
              <a:rPr lang="pl-PL" dirty="0" smtClean="0"/>
              <a:t>-</a:t>
            </a:r>
            <a:r>
              <a:rPr lang="en-US" dirty="0" smtClean="0"/>
              <a:t>University </a:t>
            </a:r>
            <a:r>
              <a:rPr lang="en-US" dirty="0"/>
              <a:t>of Latvia</a:t>
            </a:r>
          </a:p>
          <a:p>
            <a:r>
              <a:rPr lang="pl-PL" dirty="0" smtClean="0"/>
              <a:t>-</a:t>
            </a:r>
            <a:r>
              <a:rPr lang="en-US" dirty="0" smtClean="0"/>
              <a:t>University </a:t>
            </a:r>
            <a:r>
              <a:rPr lang="en-US" dirty="0"/>
              <a:t>of </a:t>
            </a:r>
            <a:r>
              <a:rPr lang="en-US" dirty="0" err="1"/>
              <a:t>Stradiņša</a:t>
            </a:r>
            <a:r>
              <a:rPr lang="en-US" dirty="0"/>
              <a:t> in Riga</a:t>
            </a:r>
          </a:p>
          <a:p>
            <a:r>
              <a:rPr lang="pl-PL" dirty="0" smtClean="0"/>
              <a:t>-</a:t>
            </a:r>
            <a:r>
              <a:rPr lang="en-US" dirty="0" smtClean="0"/>
              <a:t>Riga </a:t>
            </a:r>
            <a:r>
              <a:rPr lang="en-US" dirty="0"/>
              <a:t>Technical University</a:t>
            </a:r>
          </a:p>
          <a:p>
            <a:r>
              <a:rPr lang="pl-PL" dirty="0" smtClean="0"/>
              <a:t>-</a:t>
            </a:r>
            <a:r>
              <a:rPr lang="en-US" dirty="0" smtClean="0"/>
              <a:t>Stockholm </a:t>
            </a:r>
            <a:r>
              <a:rPr lang="en-US" dirty="0"/>
              <a:t>School of Economics in Riga</a:t>
            </a:r>
          </a:p>
          <a:p>
            <a:r>
              <a:rPr lang="pl-PL" dirty="0" smtClean="0"/>
              <a:t>-</a:t>
            </a:r>
            <a:r>
              <a:rPr lang="en-US" dirty="0" smtClean="0"/>
              <a:t>Latvian </a:t>
            </a:r>
            <a:r>
              <a:rPr lang="en-US" dirty="0"/>
              <a:t>Academy of Arts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4901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/>
              <a:t>Done</a:t>
            </a:r>
            <a:r>
              <a:rPr lang="pl-PL" dirty="0" smtClean="0"/>
              <a:t> by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-Maja </a:t>
            </a:r>
            <a:r>
              <a:rPr lang="pl-PL" dirty="0" err="1" smtClean="0"/>
              <a:t>Rygał</a:t>
            </a:r>
            <a:endParaRPr lang="pl-PL" dirty="0" smtClean="0"/>
          </a:p>
          <a:p>
            <a:r>
              <a:rPr lang="pl-PL" dirty="0" smtClean="0"/>
              <a:t>-Agata </a:t>
            </a:r>
            <a:r>
              <a:rPr lang="pl-PL" dirty="0" err="1" smtClean="0"/>
              <a:t>Migoń</a:t>
            </a:r>
            <a:endParaRPr lang="pl-PL" dirty="0" smtClean="0"/>
          </a:p>
          <a:p>
            <a:r>
              <a:rPr lang="pl-PL" dirty="0" smtClean="0"/>
              <a:t>-Paweł Kielan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0348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Area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square</a:t>
            </a:r>
            <a:r>
              <a:rPr lang="pl-PL" dirty="0" smtClean="0"/>
              <a:t> </a:t>
            </a:r>
            <a:r>
              <a:rPr lang="pl-PL" dirty="0" err="1" smtClean="0"/>
              <a:t>kilometers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822450"/>
          </a:xfrm>
        </p:spPr>
        <p:txBody>
          <a:bodyPr/>
          <a:lstStyle/>
          <a:p>
            <a:r>
              <a:rPr lang="pl-PL" dirty="0" err="1" smtClean="0"/>
              <a:t>Latvia</a:t>
            </a:r>
            <a:endParaRPr lang="pl-PL" dirty="0" smtClean="0"/>
          </a:p>
          <a:p>
            <a:r>
              <a:rPr lang="pl-PL" dirty="0" smtClean="0"/>
              <a:t>ABOUT 64 THOUSAND   SQUARE KILOMETERS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2465392"/>
          </a:xfrm>
        </p:spPr>
        <p:txBody>
          <a:bodyPr>
            <a:normAutofit/>
          </a:bodyPr>
          <a:lstStyle/>
          <a:p>
            <a:r>
              <a:rPr lang="pl-PL" dirty="0" smtClean="0"/>
              <a:t>               Poland</a:t>
            </a:r>
          </a:p>
          <a:p>
            <a:r>
              <a:rPr lang="pl-PL" dirty="0" smtClean="0"/>
              <a:t>ABOUT 312 THOUSAND    SQUARE KILOMETERS </a:t>
            </a:r>
          </a:p>
        </p:txBody>
      </p:sp>
      <p:pic>
        <p:nvPicPr>
          <p:cNvPr id="7" name="Symbol zastępczy zawartości 6" descr="images (1)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7200" y="4071943"/>
            <a:ext cx="3734970" cy="2340932"/>
          </a:xfrm>
        </p:spPr>
      </p:pic>
      <p:pic>
        <p:nvPicPr>
          <p:cNvPr id="8" name="Symbol zastępczy zawartości 7" descr="polska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 rot="10800000" flipH="1" flipV="1">
            <a:off x="4929190" y="3571875"/>
            <a:ext cx="3851728" cy="30718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POPULATION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2251078"/>
          </a:xfrm>
        </p:spPr>
        <p:txBody>
          <a:bodyPr>
            <a:normAutofit/>
          </a:bodyPr>
          <a:lstStyle/>
          <a:p>
            <a:r>
              <a:rPr lang="pl-PL" dirty="0" smtClean="0"/>
              <a:t>LATVIA </a:t>
            </a:r>
          </a:p>
          <a:p>
            <a:r>
              <a:rPr lang="pl-PL" dirty="0" smtClean="0"/>
              <a:t>ABOUT 2 MILION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2251078"/>
          </a:xfrm>
        </p:spPr>
        <p:txBody>
          <a:bodyPr>
            <a:normAutofit/>
          </a:bodyPr>
          <a:lstStyle/>
          <a:p>
            <a:r>
              <a:rPr lang="pl-PL" dirty="0" smtClean="0"/>
              <a:t>POLAND</a:t>
            </a:r>
          </a:p>
          <a:p>
            <a:r>
              <a:rPr lang="pl-PL" dirty="0" smtClean="0"/>
              <a:t>ABOUT 33 MILION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5214950"/>
            <a:ext cx="1400156" cy="911213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6072206"/>
            <a:ext cx="1498611" cy="53957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CAPITALS AREA IN SQUARE KILOMETERS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28596" y="1500174"/>
            <a:ext cx="2928958" cy="2000264"/>
          </a:xfrm>
        </p:spPr>
        <p:txBody>
          <a:bodyPr>
            <a:normAutofit/>
          </a:bodyPr>
          <a:lstStyle/>
          <a:p>
            <a:r>
              <a:rPr lang="pl-PL" dirty="0" smtClean="0"/>
              <a:t>RIGA</a:t>
            </a:r>
          </a:p>
          <a:p>
            <a:r>
              <a:rPr lang="pl-PL" dirty="0" smtClean="0"/>
              <a:t>ABOUT 300  SQUARE KILOMETERS 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5572132" y="1535112"/>
            <a:ext cx="3114668" cy="1679574"/>
          </a:xfrm>
        </p:spPr>
        <p:txBody>
          <a:bodyPr>
            <a:normAutofit/>
          </a:bodyPr>
          <a:lstStyle/>
          <a:p>
            <a:r>
              <a:rPr lang="pl-PL" dirty="0" smtClean="0"/>
              <a:t>WARSAW</a:t>
            </a:r>
          </a:p>
          <a:p>
            <a:r>
              <a:rPr lang="pl-PL" dirty="0" smtClean="0"/>
              <a:t>ABOUT 515  SQUARE KILOMETERS</a:t>
            </a:r>
            <a:endParaRPr lang="pl-PL" dirty="0"/>
          </a:p>
        </p:txBody>
      </p:sp>
      <p:pic>
        <p:nvPicPr>
          <p:cNvPr id="10" name="Symbol zastępczy zawartości 9" descr="warszawa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572000" y="3786190"/>
            <a:ext cx="4337308" cy="2428892"/>
          </a:xfrm>
        </p:spPr>
      </p:pic>
      <p:pic>
        <p:nvPicPr>
          <p:cNvPr id="9" name="Symbol zastępczy zawartości 8" descr="ryga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285720" y="3429000"/>
            <a:ext cx="4040188" cy="28805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POPULATION IN CAPITALS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3394086"/>
          </a:xfrm>
        </p:spPr>
        <p:txBody>
          <a:bodyPr/>
          <a:lstStyle/>
          <a:p>
            <a:r>
              <a:rPr lang="pl-PL" dirty="0" smtClean="0"/>
              <a:t>ABOUT 635 THOUSAND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3608400"/>
          </a:xfrm>
        </p:spPr>
        <p:txBody>
          <a:bodyPr/>
          <a:lstStyle/>
          <a:p>
            <a:r>
              <a:rPr lang="pl-PL" dirty="0" smtClean="0"/>
              <a:t>ABOUT 1,7 MILION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5429264"/>
            <a:ext cx="757214" cy="696899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5429264"/>
            <a:ext cx="1784363" cy="696899"/>
          </a:xfrm>
        </p:spPr>
        <p:txBody>
          <a:bodyPr/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57200" y="116632"/>
            <a:ext cx="8229600" cy="1828800"/>
          </a:xfrm>
        </p:spPr>
        <p:txBody>
          <a:bodyPr/>
          <a:lstStyle/>
          <a:p>
            <a:r>
              <a:rPr lang="pl-PL" dirty="0" smtClean="0"/>
              <a:t>Three </a:t>
            </a:r>
            <a:r>
              <a:rPr lang="pl-PL" dirty="0" err="1" smtClean="0"/>
              <a:t>brothers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2976" y="2214554"/>
            <a:ext cx="7072362" cy="3252798"/>
          </a:xfrm>
        </p:spPr>
        <p:txBody>
          <a:bodyPr>
            <a:normAutofit/>
          </a:bodyPr>
          <a:lstStyle/>
          <a:p>
            <a:r>
              <a:rPr lang="pl-PL" dirty="0" smtClean="0"/>
              <a:t>In </a:t>
            </a:r>
            <a:r>
              <a:rPr lang="pl-PL" dirty="0" err="1" smtClean="0"/>
              <a:t>Riga</a:t>
            </a:r>
            <a:r>
              <a:rPr lang="pl-PL" dirty="0" smtClean="0"/>
              <a:t> we </a:t>
            </a:r>
            <a:r>
              <a:rPr lang="pl-PL" dirty="0" err="1" smtClean="0"/>
              <a:t>knew</a:t>
            </a:r>
            <a:r>
              <a:rPr lang="pl-PL" dirty="0" smtClean="0"/>
              <a:t> </a:t>
            </a:r>
            <a:r>
              <a:rPr lang="pl-PL" dirty="0" err="1" smtClean="0"/>
              <a:t>buildings</a:t>
            </a:r>
            <a:r>
              <a:rPr lang="pl-PL" dirty="0" smtClean="0"/>
              <a:t> </a:t>
            </a:r>
            <a:r>
              <a:rPr lang="pl-PL" dirty="0" err="1" smtClean="0"/>
              <a:t>called</a:t>
            </a:r>
            <a:r>
              <a:rPr lang="pl-PL" dirty="0" smtClean="0"/>
              <a:t> </a:t>
            </a:r>
            <a:r>
              <a:rPr lang="pl-PL" dirty="0" err="1" smtClean="0"/>
              <a:t>three</a:t>
            </a:r>
            <a:r>
              <a:rPr lang="pl-PL" dirty="0" smtClean="0"/>
              <a:t> brothers</a:t>
            </a:r>
            <a:r>
              <a:rPr lang="pl-PL" dirty="0" smtClean="0"/>
              <a:t>.</a:t>
            </a:r>
            <a:endParaRPr lang="pl-PL" smtClean="0"/>
          </a:p>
          <a:p>
            <a:endParaRPr lang="pl-PL" dirty="0" smtClean="0"/>
          </a:p>
          <a:p>
            <a:r>
              <a:rPr lang="pl-PL" dirty="0" smtClean="0"/>
              <a:t>The </a:t>
            </a:r>
            <a:r>
              <a:rPr lang="pl-PL" dirty="0" err="1" smtClean="0"/>
              <a:t>three</a:t>
            </a:r>
            <a:r>
              <a:rPr lang="pl-PL" dirty="0" smtClean="0"/>
              <a:t> brothers </a:t>
            </a:r>
            <a:r>
              <a:rPr lang="pl-PL" dirty="0" err="1" smtClean="0"/>
              <a:t>are</a:t>
            </a:r>
            <a:r>
              <a:rPr lang="pl-PL" dirty="0" smtClean="0"/>
              <a:t> a </a:t>
            </a:r>
            <a:r>
              <a:rPr lang="pl-PL" dirty="0" err="1" smtClean="0"/>
              <a:t>complex</a:t>
            </a:r>
            <a:r>
              <a:rPr lang="pl-PL" dirty="0" smtClean="0"/>
              <a:t> </a:t>
            </a:r>
            <a:r>
              <a:rPr lang="pl-PL" dirty="0" smtClean="0"/>
              <a:t>of </a:t>
            </a:r>
            <a:r>
              <a:rPr lang="pl-PL" dirty="0" err="1" smtClean="0"/>
              <a:t>three</a:t>
            </a:r>
            <a:r>
              <a:rPr lang="pl-PL" dirty="0" smtClean="0"/>
              <a:t> </a:t>
            </a:r>
            <a:r>
              <a:rPr lang="pl-PL" dirty="0" err="1" smtClean="0"/>
              <a:t>medieval</a:t>
            </a:r>
            <a:r>
              <a:rPr lang="pl-PL" dirty="0" smtClean="0"/>
              <a:t> </a:t>
            </a:r>
            <a:r>
              <a:rPr lang="pl-PL" dirty="0" err="1" smtClean="0"/>
              <a:t>residdential</a:t>
            </a:r>
            <a:r>
              <a:rPr lang="pl-PL" dirty="0" smtClean="0"/>
              <a:t> </a:t>
            </a:r>
            <a:r>
              <a:rPr lang="pl-PL" dirty="0" err="1" smtClean="0"/>
              <a:t>houses</a:t>
            </a:r>
            <a:r>
              <a:rPr lang="pl-PL" dirty="0" smtClean="0"/>
              <a:t> in </a:t>
            </a:r>
            <a:r>
              <a:rPr lang="pl-PL" dirty="0" err="1" smtClean="0"/>
              <a:t>Riga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10953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229600" cy="1071570"/>
          </a:xfrm>
        </p:spPr>
        <p:txBody>
          <a:bodyPr/>
          <a:lstStyle/>
          <a:p>
            <a:r>
              <a:rPr lang="pl-PL" dirty="0" err="1" smtClean="0"/>
              <a:t>Ventspils</a:t>
            </a:r>
            <a:r>
              <a:rPr lang="pl-PL" dirty="0" smtClean="0"/>
              <a:t> </a:t>
            </a:r>
            <a:r>
              <a:rPr lang="pl-PL" dirty="0" err="1" smtClean="0"/>
              <a:t>Castle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4143404"/>
          </a:xfrm>
        </p:spPr>
        <p:txBody>
          <a:bodyPr>
            <a:normAutofit fontScale="25000" lnSpcReduction="20000"/>
          </a:bodyPr>
          <a:lstStyle/>
          <a:p>
            <a:r>
              <a:rPr lang="pl-PL" sz="9600" dirty="0" err="1" smtClean="0"/>
              <a:t>Ventspils</a:t>
            </a:r>
            <a:r>
              <a:rPr lang="pl-PL" sz="9600" dirty="0" smtClean="0"/>
              <a:t> </a:t>
            </a:r>
            <a:r>
              <a:rPr lang="pl-PL" sz="9600" dirty="0" err="1" smtClean="0"/>
              <a:t>castle</a:t>
            </a:r>
            <a:r>
              <a:rPr lang="pl-PL" sz="9600" dirty="0" smtClean="0"/>
              <a:t> </a:t>
            </a:r>
            <a:r>
              <a:rPr lang="pl-PL" sz="9600" dirty="0" err="1" smtClean="0"/>
              <a:t>is</a:t>
            </a:r>
            <a:r>
              <a:rPr lang="pl-PL" sz="9600" dirty="0" smtClean="0"/>
              <a:t> </a:t>
            </a:r>
            <a:r>
              <a:rPr lang="pl-PL" sz="9600" dirty="0" err="1" smtClean="0"/>
              <a:t>located</a:t>
            </a:r>
            <a:r>
              <a:rPr lang="pl-PL" sz="9600" dirty="0" smtClean="0"/>
              <a:t> in </a:t>
            </a:r>
            <a:r>
              <a:rPr lang="pl-PL" sz="9600" dirty="0" err="1" smtClean="0"/>
              <a:t>Latvia</a:t>
            </a:r>
            <a:r>
              <a:rPr lang="pl-PL" sz="9600" dirty="0" smtClean="0"/>
              <a:t> </a:t>
            </a:r>
            <a:r>
              <a:rPr lang="pl-PL" sz="9600" dirty="0" smtClean="0"/>
              <a:t>.</a:t>
            </a:r>
          </a:p>
          <a:p>
            <a:endParaRPr lang="pl-PL" sz="9600" dirty="0" smtClean="0"/>
          </a:p>
          <a:p>
            <a:r>
              <a:rPr lang="pl-PL" sz="9600" dirty="0" err="1" smtClean="0"/>
              <a:t>It</a:t>
            </a:r>
            <a:r>
              <a:rPr lang="pl-PL" sz="9600" dirty="0" smtClean="0"/>
              <a:t> </a:t>
            </a:r>
            <a:r>
              <a:rPr lang="pl-PL" sz="9600" dirty="0" err="1" smtClean="0"/>
              <a:t>is</a:t>
            </a:r>
            <a:r>
              <a:rPr lang="pl-PL" sz="9600" dirty="0" smtClean="0"/>
              <a:t> </a:t>
            </a:r>
            <a:r>
              <a:rPr lang="pl-PL" sz="9600" dirty="0" smtClean="0"/>
              <a:t>one </a:t>
            </a:r>
            <a:r>
              <a:rPr lang="pl-PL" sz="9600" dirty="0" smtClean="0"/>
              <a:t>of the </a:t>
            </a:r>
            <a:r>
              <a:rPr lang="pl-PL" sz="9600" dirty="0" err="1" smtClean="0"/>
              <a:t>oldest</a:t>
            </a:r>
            <a:r>
              <a:rPr lang="pl-PL" sz="9600" dirty="0" smtClean="0"/>
              <a:t> and </a:t>
            </a:r>
            <a:r>
              <a:rPr lang="pl-PL" sz="9600" dirty="0" err="1" smtClean="0"/>
              <a:t>best</a:t>
            </a:r>
            <a:r>
              <a:rPr lang="pl-PL" sz="9600" dirty="0" smtClean="0"/>
              <a:t> </a:t>
            </a:r>
            <a:r>
              <a:rPr lang="pl-PL" sz="9600" dirty="0" err="1" smtClean="0"/>
              <a:t>preserved</a:t>
            </a:r>
            <a:r>
              <a:rPr lang="pl-PL" sz="9600" dirty="0" smtClean="0"/>
              <a:t> </a:t>
            </a:r>
            <a:r>
              <a:rPr lang="pl-PL" sz="9600" dirty="0" err="1" smtClean="0"/>
              <a:t>castle</a:t>
            </a:r>
            <a:r>
              <a:rPr lang="pl-PL" sz="9600" dirty="0" smtClean="0"/>
              <a:t> in the Inflant Order </a:t>
            </a:r>
            <a:endParaRPr lang="pl-PL" sz="9600" dirty="0" smtClean="0"/>
          </a:p>
          <a:p>
            <a:endParaRPr lang="pl-PL" sz="9600" dirty="0" smtClean="0"/>
          </a:p>
          <a:p>
            <a:r>
              <a:rPr lang="pl-PL" sz="9600" dirty="0" err="1" smtClean="0"/>
              <a:t>It</a:t>
            </a:r>
            <a:r>
              <a:rPr lang="pl-PL" sz="9600" dirty="0" smtClean="0"/>
              <a:t> </a:t>
            </a:r>
            <a:r>
              <a:rPr lang="pl-PL" sz="9600" dirty="0" smtClean="0"/>
              <a:t>was </a:t>
            </a:r>
            <a:r>
              <a:rPr lang="pl-PL" sz="9600" dirty="0" err="1" smtClean="0"/>
              <a:t>used</a:t>
            </a:r>
            <a:r>
              <a:rPr lang="pl-PL" sz="9600" dirty="0" smtClean="0"/>
              <a:t> as a </a:t>
            </a:r>
            <a:r>
              <a:rPr lang="pl-PL" sz="9600" dirty="0" err="1" smtClean="0"/>
              <a:t>fortress</a:t>
            </a:r>
            <a:r>
              <a:rPr lang="pl-PL" sz="9600" dirty="0" smtClean="0"/>
              <a:t>,</a:t>
            </a:r>
          </a:p>
          <a:p>
            <a:r>
              <a:rPr lang="pl-PL" sz="9600" dirty="0" err="1" smtClean="0"/>
              <a:t>mansion</a:t>
            </a:r>
            <a:r>
              <a:rPr lang="pl-PL" sz="9600" dirty="0" smtClean="0"/>
              <a:t>, </a:t>
            </a:r>
            <a:r>
              <a:rPr lang="pl-PL" sz="9600" dirty="0" err="1" smtClean="0"/>
              <a:t>Garrison,school,military</a:t>
            </a:r>
            <a:r>
              <a:rPr lang="pl-PL" sz="9600" dirty="0" smtClean="0"/>
              <a:t> </a:t>
            </a:r>
            <a:r>
              <a:rPr lang="pl-PL" sz="9600" dirty="0" err="1" smtClean="0"/>
              <a:t>base</a:t>
            </a:r>
            <a:r>
              <a:rPr lang="pl-PL" sz="9600" dirty="0" smtClean="0"/>
              <a:t> and </a:t>
            </a:r>
            <a:r>
              <a:rPr lang="pl-PL" sz="9600" dirty="0" err="1" smtClean="0"/>
              <a:t>prison</a:t>
            </a:r>
            <a:r>
              <a:rPr lang="pl-PL" sz="9600" dirty="0" smtClean="0"/>
              <a:t>.</a:t>
            </a:r>
            <a:endParaRPr lang="pl-PL" sz="9600" dirty="0"/>
          </a:p>
          <a:p>
            <a:endParaRPr lang="pl-PL" sz="12800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60496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2030" y="714356"/>
            <a:ext cx="8229600" cy="1428760"/>
          </a:xfrm>
        </p:spPr>
        <p:txBody>
          <a:bodyPr/>
          <a:lstStyle/>
          <a:p>
            <a:r>
              <a:rPr lang="pl-PL" dirty="0" err="1" smtClean="0"/>
              <a:t>Riga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85786" y="2143116"/>
            <a:ext cx="6986614" cy="3714776"/>
          </a:xfrm>
        </p:spPr>
        <p:txBody>
          <a:bodyPr>
            <a:normAutofit/>
          </a:bodyPr>
          <a:lstStyle/>
          <a:p>
            <a:r>
              <a:rPr lang="pl-PL" dirty="0" err="1" smtClean="0"/>
              <a:t>Riga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the capital and </a:t>
            </a:r>
            <a:r>
              <a:rPr lang="pl-PL" dirty="0" err="1" smtClean="0"/>
              <a:t>largest</a:t>
            </a:r>
            <a:r>
              <a:rPr lang="pl-PL" dirty="0" smtClean="0"/>
              <a:t> </a:t>
            </a:r>
            <a:r>
              <a:rPr lang="pl-PL" dirty="0" smtClean="0"/>
              <a:t>city of </a:t>
            </a:r>
            <a:r>
              <a:rPr lang="pl-PL" dirty="0" err="1" smtClean="0"/>
              <a:t>Latvia</a:t>
            </a:r>
            <a:r>
              <a:rPr lang="pl-PL" dirty="0"/>
              <a:t> </a:t>
            </a:r>
            <a:r>
              <a:rPr lang="pl-PL" dirty="0" smtClean="0"/>
              <a:t>. </a:t>
            </a:r>
            <a:endParaRPr lang="pl-PL" dirty="0" smtClean="0"/>
          </a:p>
          <a:p>
            <a:r>
              <a:rPr lang="pl-PL" dirty="0" smtClean="0"/>
              <a:t>The </a:t>
            </a:r>
            <a:r>
              <a:rPr lang="pl-PL" dirty="0" smtClean="0"/>
              <a:t>city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located</a:t>
            </a:r>
            <a:r>
              <a:rPr lang="pl-PL" dirty="0" smtClean="0"/>
              <a:t> </a:t>
            </a:r>
            <a:r>
              <a:rPr lang="pl-PL" dirty="0" smtClean="0"/>
              <a:t>on the </a:t>
            </a:r>
            <a:r>
              <a:rPr lang="pl-PL" dirty="0" err="1" smtClean="0"/>
              <a:t>Daugave</a:t>
            </a:r>
            <a:r>
              <a:rPr lang="pl-PL" dirty="0" smtClean="0"/>
              <a:t> River near </a:t>
            </a:r>
            <a:r>
              <a:rPr lang="pl-PL" dirty="0" smtClean="0"/>
              <a:t>the </a:t>
            </a:r>
            <a:r>
              <a:rPr lang="pl-PL" dirty="0" err="1" smtClean="0"/>
              <a:t>Baltic</a:t>
            </a:r>
            <a:r>
              <a:rPr lang="pl-PL" dirty="0" smtClean="0"/>
              <a:t> </a:t>
            </a:r>
            <a:r>
              <a:rPr lang="pl-PL" dirty="0" err="1" smtClean="0"/>
              <a:t>sea</a:t>
            </a:r>
            <a:r>
              <a:rPr lang="pl-PL" dirty="0" smtClean="0"/>
              <a:t> in the </a:t>
            </a:r>
            <a:r>
              <a:rPr lang="pl-PL" dirty="0" err="1" smtClean="0"/>
              <a:t>Gulf</a:t>
            </a:r>
            <a:r>
              <a:rPr lang="pl-PL" dirty="0" smtClean="0"/>
              <a:t> of </a:t>
            </a:r>
            <a:r>
              <a:rPr lang="pl-PL" dirty="0" err="1" smtClean="0"/>
              <a:t>Riga</a:t>
            </a:r>
            <a:r>
              <a:rPr lang="pl-PL" dirty="0" smtClean="0"/>
              <a:t> . 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the </a:t>
            </a:r>
            <a:r>
              <a:rPr lang="pl-PL" dirty="0" err="1" smtClean="0"/>
              <a:t>main</a:t>
            </a:r>
            <a:r>
              <a:rPr lang="pl-PL" dirty="0" smtClean="0"/>
              <a:t> </a:t>
            </a:r>
            <a:r>
              <a:rPr lang="pl-PL" dirty="0" err="1" smtClean="0"/>
              <a:t>economie</a:t>
            </a:r>
            <a:r>
              <a:rPr lang="pl-PL" dirty="0" smtClean="0"/>
              <a:t>, </a:t>
            </a:r>
            <a:r>
              <a:rPr lang="pl-PL" dirty="0" smtClean="0"/>
              <a:t>industria</a:t>
            </a:r>
            <a:r>
              <a:rPr lang="pl-PL" dirty="0" smtClean="0"/>
              <a:t>l</a:t>
            </a:r>
            <a:r>
              <a:rPr lang="pl-PL" dirty="0" smtClean="0"/>
              <a:t> </a:t>
            </a:r>
            <a:r>
              <a:rPr lang="pl-PL" dirty="0" smtClean="0"/>
              <a:t>and </a:t>
            </a:r>
            <a:r>
              <a:rPr lang="pl-PL" dirty="0" err="1" smtClean="0"/>
              <a:t>communication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77040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2030" y="714356"/>
            <a:ext cx="8229600" cy="1357322"/>
          </a:xfrm>
        </p:spPr>
        <p:txBody>
          <a:bodyPr>
            <a:normAutofit/>
          </a:bodyPr>
          <a:lstStyle/>
          <a:p>
            <a:r>
              <a:rPr lang="pl-PL" dirty="0" smtClean="0"/>
              <a:t>Old </a:t>
            </a:r>
            <a:r>
              <a:rPr lang="pl-PL" dirty="0" err="1" smtClean="0"/>
              <a:t>town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6400800" cy="2726868"/>
          </a:xfrm>
        </p:spPr>
        <p:txBody>
          <a:bodyPr>
            <a:normAutofit/>
          </a:bodyPr>
          <a:lstStyle/>
          <a:p>
            <a:r>
              <a:rPr lang="pl-PL" dirty="0" smtClean="0"/>
              <a:t>The </a:t>
            </a:r>
            <a:r>
              <a:rPr lang="pl-PL" dirty="0" err="1" smtClean="0"/>
              <a:t>oldest</a:t>
            </a:r>
            <a:r>
              <a:rPr lang="pl-PL" dirty="0" smtClean="0"/>
              <a:t> </a:t>
            </a:r>
            <a:r>
              <a:rPr lang="pl-PL" dirty="0" smtClean="0"/>
              <a:t>part </a:t>
            </a:r>
            <a:r>
              <a:rPr lang="pl-PL" dirty="0" smtClean="0"/>
              <a:t>of </a:t>
            </a:r>
            <a:r>
              <a:rPr lang="pl-PL" dirty="0" err="1" smtClean="0"/>
              <a:t>Riga</a:t>
            </a:r>
            <a:r>
              <a:rPr lang="pl-PL" dirty="0" smtClean="0"/>
              <a:t> </a:t>
            </a:r>
            <a:r>
              <a:rPr lang="pl-PL" dirty="0" err="1" smtClean="0"/>
              <a:t>lying</a:t>
            </a:r>
            <a:r>
              <a:rPr lang="pl-PL" dirty="0" smtClean="0"/>
              <a:t> on the </a:t>
            </a:r>
            <a:r>
              <a:rPr lang="pl-PL" dirty="0" err="1" smtClean="0"/>
              <a:t>night</a:t>
            </a:r>
            <a:r>
              <a:rPr lang="pl-PL" dirty="0" smtClean="0"/>
              <a:t> bank of the </a:t>
            </a:r>
            <a:r>
              <a:rPr lang="pl-PL" dirty="0" err="1" smtClean="0"/>
              <a:t>Daugava</a:t>
            </a:r>
            <a:r>
              <a:rPr lang="pl-PL" dirty="0" smtClean="0"/>
              <a:t> </a:t>
            </a:r>
            <a:r>
              <a:rPr lang="pl-PL" dirty="0" err="1" smtClean="0"/>
              <a:t>river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r>
              <a:rPr lang="pl-PL" dirty="0" smtClean="0"/>
              <a:t>The </a:t>
            </a:r>
            <a:r>
              <a:rPr lang="pl-PL" dirty="0" smtClean="0"/>
              <a:t>old </a:t>
            </a:r>
            <a:r>
              <a:rPr lang="pl-PL" dirty="0" err="1" smtClean="0"/>
              <a:t>town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know</a:t>
            </a:r>
            <a:r>
              <a:rPr lang="pl-PL" dirty="0" smtClean="0"/>
              <a:t> for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pl-PL" dirty="0" err="1" smtClean="0"/>
              <a:t>temples</a:t>
            </a:r>
            <a:r>
              <a:rPr lang="pl-PL" dirty="0" smtClean="0"/>
              <a:t> and </a:t>
            </a:r>
            <a:r>
              <a:rPr lang="pl-PL" dirty="0" err="1" smtClean="0"/>
              <a:t>historical</a:t>
            </a:r>
            <a:r>
              <a:rPr lang="pl-PL" dirty="0" smtClean="0"/>
              <a:t> </a:t>
            </a:r>
            <a:r>
              <a:rPr lang="pl-PL" dirty="0" err="1" smtClean="0"/>
              <a:t>buildings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89701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Wierzchołe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119</TotalTime>
  <Words>269</Words>
  <Application>Microsoft Office PowerPoint</Application>
  <PresentationFormat>Pokaz na ekranie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Wierzchołek</vt:lpstr>
      <vt:lpstr>Project about latvia</vt:lpstr>
      <vt:lpstr>Area in square kilometers</vt:lpstr>
      <vt:lpstr>POPULATION</vt:lpstr>
      <vt:lpstr>CAPITALS AREA IN SQUARE KILOMETERS</vt:lpstr>
      <vt:lpstr>POPULATION IN CAPITALS</vt:lpstr>
      <vt:lpstr>Three brothers</vt:lpstr>
      <vt:lpstr>Ventspils Castle</vt:lpstr>
      <vt:lpstr>Riga</vt:lpstr>
      <vt:lpstr>Old town </vt:lpstr>
      <vt:lpstr>communication</vt:lpstr>
      <vt:lpstr>Museum IN lATVIA</vt:lpstr>
      <vt:lpstr>Universities</vt:lpstr>
      <vt:lpstr>Done by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about latvia</dc:title>
  <dc:creator>48531475865</dc:creator>
  <cp:lastModifiedBy>Malwina</cp:lastModifiedBy>
  <cp:revision>8</cp:revision>
  <dcterms:created xsi:type="dcterms:W3CDTF">2019-11-24T20:53:27Z</dcterms:created>
  <dcterms:modified xsi:type="dcterms:W3CDTF">2019-11-27T08:54:43Z</dcterms:modified>
</cp:coreProperties>
</file>