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5" r:id="rId3"/>
    <p:sldId id="286" r:id="rId4"/>
    <p:sldId id="287" r:id="rId5"/>
    <p:sldId id="288" r:id="rId6"/>
    <p:sldId id="289" r:id="rId7"/>
  </p:sldIdLst>
  <p:sldSz cx="9144000" cy="6858000" type="screen4x3"/>
  <p:notesSz cx="6858000" cy="9144000"/>
  <p:photoAlbum layout="2pic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E95B-AC7D-4774-891E-A92CBBB06B53}" type="datetimeFigureOut">
              <a:rPr lang="el-GR" smtClean="0"/>
              <a:t>22/5/2019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586C-94B3-429C-AC87-14F36EB7F85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ce (1).jpg"/>
          <p:cNvPicPr>
            <a:picLocks noChangeAspect="1"/>
          </p:cNvPicPr>
          <p:nvPr/>
        </p:nvPicPr>
        <p:blipFill>
          <a:blip r:embed="rId2" cstate="print"/>
          <a:srcRect t="26274" b="12549"/>
          <a:stretch>
            <a:fillRect/>
          </a:stretch>
        </p:blipFill>
        <p:spPr>
          <a:xfrm rot="5400000">
            <a:off x="-1285900" y="1857348"/>
            <a:ext cx="6072198" cy="2786082"/>
          </a:xfrm>
          <a:prstGeom prst="rect">
            <a:avLst/>
          </a:prstGeom>
        </p:spPr>
      </p:pic>
      <p:pic>
        <p:nvPicPr>
          <p:cNvPr id="3" name="Picture 2" descr="erasmu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5143512"/>
            <a:ext cx="3490313" cy="1383852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14290"/>
            <a:ext cx="5238755" cy="1804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8992" y="2428868"/>
            <a:ext cx="55197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Bookmarks with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Greek monuments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REECE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5072074"/>
            <a:ext cx="2139696" cy="1511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ce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291"/>
          <a:stretch>
            <a:fillRect/>
          </a:stretch>
        </p:blipFill>
        <p:spPr>
          <a:xfrm rot="5400000">
            <a:off x="-192895" y="1521605"/>
            <a:ext cx="5486400" cy="381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eece (3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t="9027"/>
          <a:stretch>
            <a:fillRect/>
          </a:stretch>
        </p:blipFill>
        <p:spPr>
          <a:xfrm rot="5400000">
            <a:off x="3814776" y="1557324"/>
            <a:ext cx="5486400" cy="374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ce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1111"/>
          <a:stretch>
            <a:fillRect/>
          </a:stretch>
        </p:blipFill>
        <p:spPr>
          <a:xfrm rot="5400000">
            <a:off x="-571502" y="1600202"/>
            <a:ext cx="5486400" cy="365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eece (5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t="7291"/>
          <a:stretch>
            <a:fillRect/>
          </a:stretch>
        </p:blipFill>
        <p:spPr>
          <a:xfrm rot="5400000">
            <a:off x="3850495" y="1521605"/>
            <a:ext cx="5486400" cy="381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ce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5903"/>
          <a:stretch>
            <a:fillRect/>
          </a:stretch>
        </p:blipFill>
        <p:spPr>
          <a:xfrm rot="5400000">
            <a:off x="-464345" y="1493045"/>
            <a:ext cx="5486400" cy="387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eece (7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t="9027"/>
          <a:stretch>
            <a:fillRect/>
          </a:stretch>
        </p:blipFill>
        <p:spPr>
          <a:xfrm rot="5400000">
            <a:off x="3814776" y="1557324"/>
            <a:ext cx="5486400" cy="374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ce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9375"/>
          <a:stretch>
            <a:fillRect/>
          </a:stretch>
        </p:blipFill>
        <p:spPr>
          <a:xfrm rot="5400000">
            <a:off x="-535783" y="1564483"/>
            <a:ext cx="5486400" cy="372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eece (9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t="9027"/>
          <a:stretch>
            <a:fillRect/>
          </a:stretch>
        </p:blipFill>
        <p:spPr>
          <a:xfrm rot="5400000">
            <a:off x="3814776" y="1557324"/>
            <a:ext cx="5486400" cy="374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ce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9375"/>
          <a:stretch>
            <a:fillRect/>
          </a:stretch>
        </p:blipFill>
        <p:spPr>
          <a:xfrm rot="5400000">
            <a:off x="-535783" y="1564483"/>
            <a:ext cx="5486400" cy="372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eece (11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t="10763"/>
          <a:stretch>
            <a:fillRect/>
          </a:stretch>
        </p:blipFill>
        <p:spPr>
          <a:xfrm rot="5400000">
            <a:off x="3779057" y="1593043"/>
            <a:ext cx="5486400" cy="367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Argyris Molfetas</dc:creator>
  <cp:lastModifiedBy>Argyris Molfetas</cp:lastModifiedBy>
  <cp:revision>1</cp:revision>
  <dcterms:created xsi:type="dcterms:W3CDTF">2019-05-22T18:29:42Z</dcterms:created>
  <dcterms:modified xsi:type="dcterms:W3CDTF">2019-05-22T18:34:37Z</dcterms:modified>
</cp:coreProperties>
</file>