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58" r:id="rId5"/>
    <p:sldId id="261" r:id="rId6"/>
    <p:sldId id="262" r:id="rId7"/>
    <p:sldId id="263" r:id="rId8"/>
    <p:sldId id="257" r:id="rId9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1FDD-1B5E-411B-B3F9-6089A43BD1AC}" type="datetimeFigureOut">
              <a:rPr lang="el-GR" smtClean="0"/>
              <a:t>21/2/2019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DE08-7250-40F9-9540-0F4BED55AB6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asmu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01208"/>
            <a:ext cx="4119555" cy="131127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1439437" y="332656"/>
            <a:ext cx="647202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Answering the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survey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5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Primary School of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Korydallos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Greece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 - Εικόνα" descr="GREE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633911"/>
            <a:ext cx="3146010" cy="2224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12_1249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12_1249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12_1249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12_1250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12_1250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12_1251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12_1249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Προβολή στην οθόνη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18o</dc:creator>
  <cp:lastModifiedBy>18o</cp:lastModifiedBy>
  <cp:revision>1</cp:revision>
  <dcterms:created xsi:type="dcterms:W3CDTF">2019-02-21T09:38:08Z</dcterms:created>
  <dcterms:modified xsi:type="dcterms:W3CDTF">2019-02-21T09:41:49Z</dcterms:modified>
</cp:coreProperties>
</file>