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7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79" r:id="rId14"/>
    <p:sldId id="270" r:id="rId15"/>
    <p:sldId id="271" r:id="rId16"/>
    <p:sldId id="274" r:id="rId17"/>
    <p:sldId id="260" r:id="rId18"/>
    <p:sldId id="275" r:id="rId19"/>
    <p:sldId id="276" r:id="rId20"/>
    <p:sldId id="278" r:id="rId21"/>
    <p:sldId id="273" r:id="rId22"/>
    <p:sldId id="272" r:id="rId23"/>
    <p:sldId id="257" r:id="rId24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7838-C3B4-4122-A4D5-CDA44E3FA8E6}" type="datetimeFigureOut">
              <a:rPr lang="el-GR" smtClean="0"/>
              <a:pPr/>
              <a:t>21/12/2018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4380-0C1B-4DDC-BE8A-CCCBBE8AA21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664"/>
            <a:ext cx="3244035" cy="1032592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0" y="1700808"/>
            <a:ext cx="559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Partners’ Flags</a:t>
            </a:r>
            <a:endParaRPr lang="el-G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5536" y="2852936"/>
            <a:ext cx="425975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From the students </a:t>
            </a:r>
          </a:p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of the 2</a:t>
            </a:r>
            <a:r>
              <a:rPr lang="en-US" sz="3600" b="1" cap="none" spc="0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nd</a:t>
            </a:r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grade</a:t>
            </a:r>
          </a:p>
          <a:p>
            <a:pPr algn="ctr"/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r>
              <a:rPr lang="en-US" sz="3600" b="1" cap="none" spc="0" baseline="30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</a:t>
            </a:r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Primary School </a:t>
            </a:r>
          </a:p>
          <a:p>
            <a:pPr algn="ctr"/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of </a:t>
            </a:r>
            <a:r>
              <a:rPr lang="en-US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Korydallos</a:t>
            </a:r>
            <a:r>
              <a:rPr lang="en-US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Greece</a:t>
            </a:r>
            <a:endParaRPr lang="el-G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9698" name="AutoShape 2" descr="Αποτέλεσμα εικόνας για fl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flags-from-around-the-wor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17032"/>
            <a:ext cx="4283968" cy="2862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σθ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σημαι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 2σι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ε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ΣΗΜΑΙ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ιμεα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Ι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ημαια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1ΣΙ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ΣΗΜΑΙ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σιμεα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      ση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 ση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σημαια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σημαι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Β2  ΣΗΜΕΑ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</Words>
  <Application>Microsoft Office PowerPoint</Application>
  <PresentationFormat>Προβολή στην οθόνη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Vivi</dc:creator>
  <cp:lastModifiedBy>Vivi</cp:lastModifiedBy>
  <cp:revision>2</cp:revision>
  <dcterms:created xsi:type="dcterms:W3CDTF">2018-12-21T07:33:06Z</dcterms:created>
  <dcterms:modified xsi:type="dcterms:W3CDTF">2018-12-21T08:18:49Z</dcterms:modified>
</cp:coreProperties>
</file>