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6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26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86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7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0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27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55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8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3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1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79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3000">
              <a:schemeClr val="tx2">
                <a:lumMod val="25000"/>
                <a:lumOff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A8F0C7E-0167-4240-A789-F85056E76A5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51E78D7-ADCB-4C59-9A7C-6F2A94F367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4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">
              <a:schemeClr val="tx2">
                <a:lumMod val="25000"/>
                <a:lumOff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D9FCA-E2EE-4A7C-9687-2717AFD7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11449"/>
            <a:ext cx="4332307" cy="6179552"/>
          </a:xfrm>
          <a:gradFill flip="none" rotWithShape="1">
            <a:gsLst>
              <a:gs pos="34000">
                <a:schemeClr val="tx2">
                  <a:lumMod val="50000"/>
                  <a:lumOff val="50000"/>
                </a:schemeClr>
              </a:gs>
              <a:gs pos="51000">
                <a:srgbClr val="FFC000"/>
              </a:gs>
              <a:gs pos="65000">
                <a:schemeClr val="tx2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Sweden – Festivals and Traditions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111804-C544-478E-A30E-7552E61116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75" y="533400"/>
            <a:ext cx="5905500" cy="2433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1DA6A7-3538-4F21-98F7-FBF7B8B93A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75" y="3049588"/>
            <a:ext cx="5905500" cy="1979613"/>
          </a:xfrm>
          <a:prstGeom prst="rect">
            <a:avLst/>
          </a:prstGeom>
        </p:spPr>
      </p:pic>
      <p:pic>
        <p:nvPicPr>
          <p:cNvPr id="4" name="Imagen 3" descr="Image result for erasmus + logo">
            <a:extLst>
              <a:ext uri="{FF2B5EF4-FFF2-40B4-BE49-F238E27FC236}">
                <a16:creationId xmlns:a16="http://schemas.microsoft.com/office/drawing/2014/main" id="{5EE9F045-7B4C-400C-8BCD-1E0055D42B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75" y="5111750"/>
            <a:ext cx="5905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500" r="11501" b="1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3104" y="1318747"/>
            <a:ext cx="7363990" cy="2818356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s-ES" dirty="0" err="1"/>
              <a:t>It’s</a:t>
            </a:r>
            <a:r>
              <a:rPr lang="es-ES" dirty="0"/>
              <a:t> a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consists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getting</a:t>
            </a:r>
            <a:r>
              <a:rPr lang="es-ES" dirty="0"/>
              <a:t> </a:t>
            </a:r>
            <a:r>
              <a:rPr lang="es-ES" dirty="0" err="1"/>
              <a:t>rid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unnecesary</a:t>
            </a:r>
            <a:r>
              <a:rPr lang="es-ES" dirty="0"/>
              <a:t> </a:t>
            </a:r>
            <a:r>
              <a:rPr lang="es-ES" dirty="0" err="1"/>
              <a:t>stuff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happiness</a:t>
            </a:r>
            <a:r>
              <a:rPr lang="es-ES" dirty="0"/>
              <a:t>, so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keep</a:t>
            </a:r>
            <a:r>
              <a:rPr lang="es-ES" dirty="0"/>
              <a:t>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things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happy</a:t>
            </a:r>
            <a:r>
              <a:rPr lang="es-ES" dirty="0"/>
              <a:t>. </a:t>
            </a:r>
          </a:p>
          <a:p>
            <a:pPr marL="457200" lvl="1" indent="0">
              <a:buNone/>
            </a:pPr>
            <a:endParaRPr lang="es-E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/>
              <a:t>It’s</a:t>
            </a:r>
            <a:r>
              <a:rPr lang="es-ES" dirty="0"/>
              <a:t> </a:t>
            </a:r>
            <a:r>
              <a:rPr lang="es-ES" dirty="0" err="1"/>
              <a:t>creator</a:t>
            </a:r>
            <a:r>
              <a:rPr lang="es-ES" dirty="0"/>
              <a:t>, </a:t>
            </a:r>
            <a:r>
              <a:rPr lang="es-ES" dirty="0" err="1"/>
              <a:t>Margaretta</a:t>
            </a:r>
            <a:r>
              <a:rPr lang="es-ES" dirty="0"/>
              <a:t> Magnusson, </a:t>
            </a:r>
            <a:r>
              <a:rPr lang="es-ES" dirty="0" err="1"/>
              <a:t>recommends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everyone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</a:t>
            </a:r>
            <a:r>
              <a:rPr lang="es-ES" dirty="0" err="1"/>
              <a:t>begin</a:t>
            </a:r>
            <a:r>
              <a:rPr lang="es-ES" dirty="0"/>
              <a:t> </a:t>
            </a:r>
            <a:r>
              <a:rPr lang="es-ES" dirty="0" err="1"/>
              <a:t>death</a:t>
            </a:r>
            <a:r>
              <a:rPr lang="es-ES" dirty="0"/>
              <a:t> </a:t>
            </a:r>
            <a:r>
              <a:rPr lang="es-ES" dirty="0" err="1"/>
              <a:t>cleaning</a:t>
            </a:r>
            <a:r>
              <a:rPr lang="es-ES" dirty="0"/>
              <a:t> after 50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; </a:t>
            </a:r>
            <a:r>
              <a:rPr lang="es-ES" dirty="0" err="1"/>
              <a:t>nevertheless</a:t>
            </a:r>
            <a:r>
              <a:rPr lang="es-ES" dirty="0"/>
              <a:t>, </a:t>
            </a:r>
            <a:r>
              <a:rPr lang="es-ES" dirty="0" err="1"/>
              <a:t>anyone</a:t>
            </a:r>
            <a:r>
              <a:rPr lang="es-ES" dirty="0"/>
              <a:t> can do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  <a:p>
            <a:pPr marL="457200" lvl="1" indent="0">
              <a:buNone/>
            </a:pPr>
            <a:endParaRPr lang="es-E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/>
              <a:t>It</a:t>
            </a:r>
            <a:r>
              <a:rPr lang="es-ES" dirty="0"/>
              <a:t>, </a:t>
            </a:r>
            <a:r>
              <a:rPr lang="es-ES" dirty="0" err="1"/>
              <a:t>should</a:t>
            </a:r>
            <a:r>
              <a:rPr lang="es-ES" dirty="0"/>
              <a:t> be a </a:t>
            </a:r>
            <a:r>
              <a:rPr lang="es-ES" dirty="0" err="1"/>
              <a:t>slow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given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can’t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</a:t>
            </a:r>
            <a:r>
              <a:rPr lang="es-ES" dirty="0" err="1"/>
              <a:t>rid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unwanted</a:t>
            </a:r>
            <a:r>
              <a:rPr lang="es-ES" dirty="0"/>
              <a:t> </a:t>
            </a:r>
            <a:r>
              <a:rPr lang="es-ES" dirty="0" err="1"/>
              <a:t>things</a:t>
            </a:r>
            <a:r>
              <a:rPr lang="es-ES" dirty="0"/>
              <a:t> in a </a:t>
            </a:r>
            <a:r>
              <a:rPr lang="es-ES" dirty="0" err="1"/>
              <a:t>day</a:t>
            </a:r>
            <a:r>
              <a:rPr lang="es-ES" dirty="0"/>
              <a:t>, </a:t>
            </a:r>
            <a:r>
              <a:rPr lang="es-ES" dirty="0" err="1"/>
              <a:t>neither</a:t>
            </a:r>
            <a:r>
              <a:rPr lang="es-ES" dirty="0"/>
              <a:t> in a </a:t>
            </a:r>
            <a:r>
              <a:rPr lang="es-ES" dirty="0" err="1"/>
              <a:t>week</a:t>
            </a:r>
            <a:r>
              <a:rPr lang="es-ES" dirty="0"/>
              <a:t>.</a:t>
            </a:r>
          </a:p>
          <a:p>
            <a:pPr marL="457200" lvl="1" indent="0">
              <a:buNone/>
            </a:pPr>
            <a:endParaRPr lang="es-E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/>
              <a:t>As </a:t>
            </a:r>
            <a:r>
              <a:rPr lang="es-ES" dirty="0" err="1"/>
              <a:t>you’re</a:t>
            </a:r>
            <a:r>
              <a:rPr lang="es-ES" dirty="0"/>
              <a:t> </a:t>
            </a:r>
            <a:r>
              <a:rPr lang="es-ES" dirty="0" err="1"/>
              <a:t>giving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items</a:t>
            </a:r>
            <a:r>
              <a:rPr lang="es-ES" dirty="0"/>
              <a:t> </a:t>
            </a:r>
            <a:r>
              <a:rPr lang="es-ES" dirty="0" err="1"/>
              <a:t>away</a:t>
            </a:r>
            <a:r>
              <a:rPr lang="es-ES" dirty="0"/>
              <a:t>,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ought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person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might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ED5EB6-BADA-45AF-B871-086691416454}"/>
              </a:ext>
            </a:extLst>
          </p:cNvPr>
          <p:cNvSpPr txBox="1"/>
          <p:nvPr/>
        </p:nvSpPr>
        <p:spPr>
          <a:xfrm>
            <a:off x="4127392" y="118418"/>
            <a:ext cx="6864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DÖSTÄDNING </a:t>
            </a:r>
          </a:p>
          <a:p>
            <a:pPr algn="ctr"/>
            <a:r>
              <a:rPr lang="es-ES" sz="3600" dirty="0" err="1"/>
              <a:t>Death</a:t>
            </a:r>
            <a:r>
              <a:rPr lang="es-ES" sz="3600" dirty="0"/>
              <a:t> </a:t>
            </a:r>
            <a:r>
              <a:rPr lang="es-ES" sz="3600" dirty="0" err="1"/>
              <a:t>Cleaning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D67738-CF8C-42C9-BA01-5C5B7E5500D9}"/>
              </a:ext>
            </a:extLst>
          </p:cNvPr>
          <p:cNvSpPr txBox="1"/>
          <p:nvPr/>
        </p:nvSpPr>
        <p:spPr>
          <a:xfrm>
            <a:off x="8782050" y="644842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By</a:t>
            </a:r>
            <a:r>
              <a:rPr lang="es-ES" dirty="0"/>
              <a:t> Jaime Corbella</a:t>
            </a:r>
          </a:p>
        </p:txBody>
      </p:sp>
    </p:spTree>
    <p:extLst>
      <p:ext uri="{BB962C8B-B14F-4D97-AF65-F5344CB8AC3E}">
        <p14:creationId xmlns:p14="http://schemas.microsoft.com/office/powerpoint/2010/main" val="181945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1" y="3250254"/>
            <a:ext cx="4978400" cy="3211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7186" y="190892"/>
            <a:ext cx="9845676" cy="949120"/>
          </a:xfrm>
        </p:spPr>
        <p:txBody>
          <a:bodyPr/>
          <a:lstStyle/>
          <a:p>
            <a:r>
              <a:rPr lang="es-ES" sz="7200" dirty="0"/>
              <a:t>MIDSOMMAR </a:t>
            </a:r>
            <a:r>
              <a:rPr lang="es-ES" sz="2800" dirty="0"/>
              <a:t>(SWITHERLAND)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54724" y="1680934"/>
            <a:ext cx="5193632" cy="1417866"/>
          </a:xfrm>
        </p:spPr>
        <p:txBody>
          <a:bodyPr>
            <a:noAutofit/>
          </a:bodyPr>
          <a:lstStyle/>
          <a:p>
            <a:pPr algn="just"/>
            <a:r>
              <a:rPr lang="es-ES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Midsommar eve is the 25 of june and it is </a:t>
            </a:r>
            <a:r>
              <a:rPr lang="es-ES" sz="22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s-ES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celebrated</a:t>
            </a:r>
            <a:r>
              <a:rPr lang="es-ES" sz="2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public parks, gardens or in summer cottages.</a:t>
            </a:r>
          </a:p>
          <a:p>
            <a:pPr algn="just"/>
            <a:endParaRPr lang="es-ES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elebración de Midsommar en Suecia, la fiesta más esperada del ver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4" y="1284884"/>
            <a:ext cx="3782662" cy="252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454024" y="433766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s-ES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 </a:t>
            </a:r>
            <a:r>
              <a:rPr lang="en-GB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successful midsommar lunch party people wear flowers in their hair, dance around a dessert and sing songs while they drink schnapps. They also eat a whole load of pickled herring served with delicious new potatoes, chives and sour cream. All in all, a big day out.</a:t>
            </a:r>
            <a:endParaRPr lang="es-ES" sz="22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9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00655"/>
          </a:xfrm>
        </p:spPr>
        <p:txBody>
          <a:bodyPr>
            <a:normAutofit/>
          </a:bodyPr>
          <a:lstStyle/>
          <a:p>
            <a:pPr algn="ctr"/>
            <a:r>
              <a:rPr lang="es-ES" sz="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Waffle</a:t>
            </a:r>
            <a:r>
              <a:rPr lang="es-E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es-E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287" y="1825625"/>
            <a:ext cx="6471138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celebrated on March 25. This tradition comes from the Christian celebration of the Annunciation's Day.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the Waffle Day has recently begun to be celebrated in other countries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46387" y="2285036"/>
            <a:ext cx="4895557" cy="34325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2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14942"/>
          </a:xfrm>
        </p:spPr>
        <p:txBody>
          <a:bodyPr>
            <a:normAutofit/>
          </a:bodyPr>
          <a:lstStyle/>
          <a:p>
            <a:pPr algn="ctr"/>
            <a:r>
              <a:rPr lang="es-ES" sz="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Cinnamon</a:t>
            </a:r>
            <a:r>
              <a:rPr lang="es-E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</a:t>
            </a:r>
            <a:r>
              <a:rPr lang="es-E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" y="2070850"/>
            <a:ext cx="6269736" cy="43513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was created to celebrate Sweden's rich tradition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now it has become a tradition held every year on October 4.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celebration is to increase attention on Swedish baking traditions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63507" y="1690688"/>
            <a:ext cx="4838348" cy="39079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98837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14</TotalTime>
  <Words>269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Times New Roman</vt:lpstr>
      <vt:lpstr>Wingdings</vt:lpstr>
      <vt:lpstr>Metropolitano</vt:lpstr>
      <vt:lpstr>Sweden – Festivals and Traditions</vt:lpstr>
      <vt:lpstr>Presentación de PowerPoint</vt:lpstr>
      <vt:lpstr>MIDSOMMAR (SWITHERLAND)</vt:lpstr>
      <vt:lpstr>Waffle day</vt:lpstr>
      <vt:lpstr>Cinnamon Bun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 – Festivals and Traditions</dc:title>
  <dc:creator>CARLOS</dc:creator>
  <cp:lastModifiedBy>CARLOS</cp:lastModifiedBy>
  <cp:revision>4</cp:revision>
  <dcterms:created xsi:type="dcterms:W3CDTF">2020-10-18T07:05:35Z</dcterms:created>
  <dcterms:modified xsi:type="dcterms:W3CDTF">2020-10-18T07:57:57Z</dcterms:modified>
</cp:coreProperties>
</file>