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EB067-4A85-48B7-826E-214BBEE7E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79D217E-2EFE-4984-9D27-38E3F18AF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A960A8-4D92-46D1-8C4D-BF35BE57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D02E-0940-4FB2-A2CD-7515AC7A3975}" type="datetimeFigureOut">
              <a:rPr lang="nl-NL" smtClean="0"/>
              <a:t>11-3-2019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0CF6B7-04DB-4CD4-9545-74445378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003A1D-B971-426B-B34C-8EE32BA3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70D3-AD75-4ACA-A258-22F36466C7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64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446D6F-AB61-4F74-8712-331075433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E7A1ED4-25E8-460C-AEFD-7AA18F39E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DBE555-951F-4F73-A1F9-24F2226D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D02E-0940-4FB2-A2CD-7515AC7A3975}" type="datetimeFigureOut">
              <a:rPr lang="nl-NL" smtClean="0"/>
              <a:t>11-3-2019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9E42C-EF1A-4073-A37B-1BF5A0FB4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E75A85-A4F2-49EB-8B9C-0E617066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70D3-AD75-4ACA-A258-22F36466C7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15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58CBD94-0648-42A5-BA3B-2CA736B7F2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F33BEC9-BBF3-4600-A588-E40B220D7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C093E5-163B-4BCB-8D5C-21A5CEBE6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D02E-0940-4FB2-A2CD-7515AC7A3975}" type="datetimeFigureOut">
              <a:rPr lang="nl-NL" smtClean="0"/>
              <a:t>11-3-2019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C0C4EE-87AD-4D41-B8DB-ECA446E5C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CD7C4F-31DE-453C-96FA-0725B557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70D3-AD75-4ACA-A258-22F36466C7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67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246CE-A789-42E9-B87D-EE0BC10F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B4E083-1F99-4FCF-9778-247CBDF88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EDBF2E-035D-48A4-8F55-13AF2778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D02E-0940-4FB2-A2CD-7515AC7A3975}" type="datetimeFigureOut">
              <a:rPr lang="nl-NL" smtClean="0"/>
              <a:t>11-3-2019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2F02C2-5016-4ADE-9442-6597A631D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42B991-64C1-40BA-9D79-C97B2C48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70D3-AD75-4ACA-A258-22F36466C7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281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85B2A-D541-4D14-8D0F-897E4E1C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D2A56D-B14B-49CB-A82C-A17F22AFE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DA9082-DFDF-4E71-8938-0DC3E28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D02E-0940-4FB2-A2CD-7515AC7A3975}" type="datetimeFigureOut">
              <a:rPr lang="nl-NL" smtClean="0"/>
              <a:t>11-3-2019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A81EF6-CDFC-4641-9605-44338E22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019316-955F-4207-A763-1474C80C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70D3-AD75-4ACA-A258-22F36466C7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332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A4ADA-61EF-4B3F-9A93-86EC67E1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07FA2E-7E3C-4767-8FD1-D1AA6C71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BB1CAE3-4925-4FFE-AFC9-63A1732F4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348B06-3146-406F-916D-E3089CF4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D02E-0940-4FB2-A2CD-7515AC7A3975}" type="datetimeFigureOut">
              <a:rPr lang="nl-NL" smtClean="0"/>
              <a:t>11-3-2019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CD2685-6AE8-41DB-98DB-48DD0F86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942B5E7-41D9-40E5-815B-472C39BB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70D3-AD75-4ACA-A258-22F36466C7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7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D7697-450E-48BA-AEEC-D7F6217E6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A5FA0B-0F02-4F67-972C-55A322C47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7D50B68-5F83-4617-A8AC-F311D76D3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67F2063-BD6B-44BD-8A16-FFE20B62E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C524971-055D-42AC-9644-B4917A0DD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DE26AD7-9349-44A2-82FE-EBDE5F01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D02E-0940-4FB2-A2CD-7515AC7A3975}" type="datetimeFigureOut">
              <a:rPr lang="nl-NL" smtClean="0"/>
              <a:t>11-3-2019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834EEAD-7647-4FD6-A051-E7882D81E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FC08C10-73B3-423F-AEFE-D19949C3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70D3-AD75-4ACA-A258-22F36466C7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66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28DE3-4968-43CA-B0B9-D3A067BE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E444143-3334-4948-A143-26DE19172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D02E-0940-4FB2-A2CD-7515AC7A3975}" type="datetimeFigureOut">
              <a:rPr lang="nl-NL" smtClean="0"/>
              <a:t>11-3-2019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B631AB9-C060-4C57-B820-A6820179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C30453-46FA-4A7E-9417-D663E4F9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70D3-AD75-4ACA-A258-22F36466C7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63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C304F39-09C3-418B-991E-621A7F3F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D02E-0940-4FB2-A2CD-7515AC7A3975}" type="datetimeFigureOut">
              <a:rPr lang="nl-NL" smtClean="0"/>
              <a:t>11-3-2019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F208B5C-440C-4B7F-A807-62C2D67C0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2D4C2E-D251-4D63-91FA-E1708C84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70D3-AD75-4ACA-A258-22F36466C7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4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EB13F-9EB9-48AB-B178-FCD8482EC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955EE3-2E99-4CEF-9142-B14625DA1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30E582-2D8B-4211-AA29-02A49FEEB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039292-1D2D-415B-9B29-1EA42A6B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D02E-0940-4FB2-A2CD-7515AC7A3975}" type="datetimeFigureOut">
              <a:rPr lang="nl-NL" smtClean="0"/>
              <a:t>11-3-2019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6BE342-578C-40D5-A824-A2DAFB085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3C036C-2E09-45B1-BA9C-4726FD27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70D3-AD75-4ACA-A258-22F36466C7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94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DD263D-2CD1-4B82-B22D-28E5F587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94F5171-528E-49E3-ADA1-E2BDE0D20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CCD8F4-1839-4550-AFE9-3D73DE18A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75845DD-1780-4E06-B54B-C56ADBAA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D02E-0940-4FB2-A2CD-7515AC7A3975}" type="datetimeFigureOut">
              <a:rPr lang="nl-NL" smtClean="0"/>
              <a:t>11-3-2019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B55820-0589-4C22-A2DB-47561BC2A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EB9897-3802-440A-B058-A096040F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70D3-AD75-4ACA-A258-22F36466C7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0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5DE2A90-6D5F-4295-A7BD-5FBEFE103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632E21-8D08-4A1A-B17C-5F6E44516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30823E-C99A-4FDF-89B1-356A95733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5D02E-0940-4FB2-A2CD-7515AC7A3975}" type="datetimeFigureOut">
              <a:rPr lang="nl-NL" smtClean="0"/>
              <a:t>11-3-2019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042AE5-7AB2-4C75-9824-21573EBFB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EEE341-102C-4EE9-B205-51E4B1E7F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70D3-AD75-4ACA-A258-22F36466C7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00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njCAEMcQO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56E3B-4F0E-4B77-AAC8-7698CD46C7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Holland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A812852-750A-4126-9023-D6A292899D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nederland">
            <a:extLst>
              <a:ext uri="{FF2B5EF4-FFF2-40B4-BE49-F238E27FC236}">
                <a16:creationId xmlns:a16="http://schemas.microsoft.com/office/drawing/2014/main" id="{5E014181-1680-4D71-8E9E-03C84DC22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228599"/>
            <a:ext cx="6219825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Rotterdam">
            <a:extLst>
              <a:ext uri="{FF2B5EF4-FFF2-40B4-BE49-F238E27FC236}">
                <a16:creationId xmlns:a16="http://schemas.microsoft.com/office/drawing/2014/main" id="{F471993C-B965-452A-8390-495749E42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283" y="3509963"/>
            <a:ext cx="4607580" cy="30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01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B5D25-5196-4EC2-AE44-E89D6DF3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4" name="Picture 6" descr="Afbeeldingsresultaat voor nederland duitsland belgie">
            <a:extLst>
              <a:ext uri="{FF2B5EF4-FFF2-40B4-BE49-F238E27FC236}">
                <a16:creationId xmlns:a16="http://schemas.microsoft.com/office/drawing/2014/main" id="{0B6DA890-B018-4A57-8F4C-37B0D8C99B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975"/>
            <a:ext cx="5487907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noord zee">
            <a:extLst>
              <a:ext uri="{FF2B5EF4-FFF2-40B4-BE49-F238E27FC236}">
                <a16:creationId xmlns:a16="http://schemas.microsoft.com/office/drawing/2014/main" id="{65E1618A-25B1-43A2-9193-A1512E3B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97" y="0"/>
            <a:ext cx="61028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BAE47-DE4C-4C1F-9D78-26C501EB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Afbeeldingsresultaat voor noord zee">
            <a:extLst>
              <a:ext uri="{FF2B5EF4-FFF2-40B4-BE49-F238E27FC236}">
                <a16:creationId xmlns:a16="http://schemas.microsoft.com/office/drawing/2014/main" id="{02F6AFE6-B4FF-4101-BEB3-86D3D5FAF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-107115"/>
            <a:ext cx="3430802" cy="33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nederland regen">
            <a:extLst>
              <a:ext uri="{FF2B5EF4-FFF2-40B4-BE49-F238E27FC236}">
                <a16:creationId xmlns:a16="http://schemas.microsoft.com/office/drawing/2014/main" id="{E8BC4A9B-BCF9-4559-AA33-F11EC47B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612064"/>
            <a:ext cx="5036009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winter">
            <a:extLst>
              <a:ext uri="{FF2B5EF4-FFF2-40B4-BE49-F238E27FC236}">
                <a16:creationId xmlns:a16="http://schemas.microsoft.com/office/drawing/2014/main" id="{C9D3C83B-DC64-45D3-A7EB-5E6D989A18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3" y="3937754"/>
            <a:ext cx="5365084" cy="255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49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DF329-86CC-443B-A5A8-0B2F199D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74" y="315503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4100" name="Picture 4" descr="Afbeeldingsresultaat voor kassenbouw">
            <a:extLst>
              <a:ext uri="{FF2B5EF4-FFF2-40B4-BE49-F238E27FC236}">
                <a16:creationId xmlns:a16="http://schemas.microsoft.com/office/drawing/2014/main" id="{04C9D9DA-BF4F-4496-9AE9-6E7DEF75A0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5275"/>
            <a:ext cx="5221223" cy="34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beeldingsresultaat voor royal floraholland">
            <a:extLst>
              <a:ext uri="{FF2B5EF4-FFF2-40B4-BE49-F238E27FC236}">
                <a16:creationId xmlns:a16="http://schemas.microsoft.com/office/drawing/2014/main" id="{96FA2853-A43A-4367-9B48-7D4C42BEA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47268"/>
            <a:ext cx="4081460" cy="229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westland">
            <a:extLst>
              <a:ext uri="{FF2B5EF4-FFF2-40B4-BE49-F238E27FC236}">
                <a16:creationId xmlns:a16="http://schemas.microsoft.com/office/drawing/2014/main" id="{A7D858E9-A3D3-4776-BBBD-991BDE1A5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61" y="3596828"/>
            <a:ext cx="38290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fbeeldingsresultaat voor royal floraholland logo">
            <a:extLst>
              <a:ext uri="{FF2B5EF4-FFF2-40B4-BE49-F238E27FC236}">
                <a16:creationId xmlns:a16="http://schemas.microsoft.com/office/drawing/2014/main" id="{875F7474-4C7A-4CC0-9823-4569B80F0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7268"/>
            <a:ext cx="24574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fbeeldingsresultaat voor royal floraholland">
            <a:extLst>
              <a:ext uri="{FF2B5EF4-FFF2-40B4-BE49-F238E27FC236}">
                <a16:creationId xmlns:a16="http://schemas.microsoft.com/office/drawing/2014/main" id="{D95157D5-E672-4704-B894-93AA52DCB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5" y="479388"/>
            <a:ext cx="454969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4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666E9-4040-428A-AB2A-AEBECFA7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371" y="-2816991"/>
            <a:ext cx="3437758" cy="469009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5122" name="Picture 2" descr="Afbeeldingsresultaat voor Rotterdam haven">
            <a:extLst>
              <a:ext uri="{FF2B5EF4-FFF2-40B4-BE49-F238E27FC236}">
                <a16:creationId xmlns:a16="http://schemas.microsoft.com/office/drawing/2014/main" id="{6E3A507A-912C-4F3A-8A25-62143BECA5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621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Rotterdam haven">
            <a:extLst>
              <a:ext uri="{FF2B5EF4-FFF2-40B4-BE49-F238E27FC236}">
                <a16:creationId xmlns:a16="http://schemas.microsoft.com/office/drawing/2014/main" id="{CA659859-8196-46F1-A5FA-28E27B7F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64" y="2807867"/>
            <a:ext cx="5466736" cy="410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erelateerde afbeelding">
            <a:extLst>
              <a:ext uri="{FF2B5EF4-FFF2-40B4-BE49-F238E27FC236}">
                <a16:creationId xmlns:a16="http://schemas.microsoft.com/office/drawing/2014/main" id="{7A8E594F-9374-4FF4-889D-157EC0FCC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2879"/>
            <a:ext cx="3067213" cy="205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Rotterdam haven">
            <a:extLst>
              <a:ext uri="{FF2B5EF4-FFF2-40B4-BE49-F238E27FC236}">
                <a16:creationId xmlns:a16="http://schemas.microsoft.com/office/drawing/2014/main" id="{27EC2671-4D95-4B95-A123-E42B2787D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181" y="0"/>
            <a:ext cx="3175819" cy="21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0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30EF5-74D6-4DC6-8975-3F4A43DF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what they grow all in the Netherlands</a:t>
            </a:r>
            <a:endParaRPr lang="nl-NL" dirty="0"/>
          </a:p>
        </p:txBody>
      </p:sp>
      <p:pic>
        <p:nvPicPr>
          <p:cNvPr id="1026" name="Picture 2" descr="Afbeeldingsresultaat voor tomaten">
            <a:extLst>
              <a:ext uri="{FF2B5EF4-FFF2-40B4-BE49-F238E27FC236}">
                <a16:creationId xmlns:a16="http://schemas.microsoft.com/office/drawing/2014/main" id="{88FBD494-D5E2-4045-901E-CD330BB27A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6496"/>
            <a:ext cx="2956896" cy="22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ardbeien">
            <a:extLst>
              <a:ext uri="{FF2B5EF4-FFF2-40B4-BE49-F238E27FC236}">
                <a16:creationId xmlns:a16="http://schemas.microsoft.com/office/drawing/2014/main" id="{068589D3-6E2B-4561-A0B5-06555BDFF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01" y="2105919"/>
            <a:ext cx="3248280" cy="188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potplanten">
            <a:extLst>
              <a:ext uri="{FF2B5EF4-FFF2-40B4-BE49-F238E27FC236}">
                <a16:creationId xmlns:a16="http://schemas.microsoft.com/office/drawing/2014/main" id="{E95AA0AF-8104-4992-997A-2081D457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65" y="3995225"/>
            <a:ext cx="2705351" cy="238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87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BB4BF-DAF4-43E6-99B7-872C0780A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https://www.youtube.com/watch?v=vnjCAEMcQOc</a:t>
            </a:r>
            <a:endParaRPr lang="nl-NL" dirty="0"/>
          </a:p>
          <a:p>
            <a:r>
              <a:rPr lang="nl-NL" dirty="0"/>
              <a:t>https://www.youtube.com/watch?v=H6p86gG3Fm4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D36900E-4892-4D4F-B58B-E71C5FE44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37338" y="815106"/>
            <a:ext cx="5376344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</a:rPr>
              <a:t>here 2 more </a:t>
            </a:r>
            <a:r>
              <a:rPr kumimoji="0" lang="nl-NL" altLang="nl-NL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+mn-lt"/>
              </a:rPr>
              <a:t>videos</a:t>
            </a: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kumimoji="0" lang="nl-NL" altLang="nl-NL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+mn-lt"/>
              </a:rPr>
              <a:t>about</a:t>
            </a: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kumimoji="0" lang="nl-NL" altLang="nl-NL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+mn-lt"/>
              </a:rPr>
              <a:t>the</a:t>
            </a: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</a:rPr>
              <a:t> Netherlands</a:t>
            </a: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1884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</Words>
  <Application>Microsoft Office PowerPoint</Application>
  <PresentationFormat>Breedbeeld</PresentationFormat>
  <Paragraphs>5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Holland </vt:lpstr>
      <vt:lpstr>PowerPoint-presentatie</vt:lpstr>
      <vt:lpstr>PowerPoint-presentatie</vt:lpstr>
      <vt:lpstr>PowerPoint-presentatie</vt:lpstr>
      <vt:lpstr>PowerPoint-presentatie</vt:lpstr>
      <vt:lpstr> what they grow all in the Netherlands</vt:lpstr>
      <vt:lpstr>here 2 more videos about the Netherlands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Holland</dc:title>
  <dc:creator>l valentin</dc:creator>
  <cp:lastModifiedBy>Mandy Bömer</cp:lastModifiedBy>
  <cp:revision>7</cp:revision>
  <dcterms:created xsi:type="dcterms:W3CDTF">2019-03-09T14:51:53Z</dcterms:created>
  <dcterms:modified xsi:type="dcterms:W3CDTF">2019-03-11T09:32:46Z</dcterms:modified>
</cp:coreProperties>
</file>