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2137-DE5A-4EB9-BCD2-028466E055EA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4164-7EC5-4E50-98F1-E327FA0D5C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asmu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5643578"/>
            <a:ext cx="3348476" cy="106583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571868" y="1643050"/>
            <a:ext cx="506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 Christmas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643306" y="2928934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Rigas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Zolitudes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Gimnazija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Latvia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1217_1204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1217_1208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1217_1208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1217_1208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1217_1208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15001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81217_1425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Θέμα του Office</vt:lpstr>
      <vt:lpstr>2_Θέμα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Vivi</dc:creator>
  <cp:lastModifiedBy>Argyris Molfetas</cp:lastModifiedBy>
  <cp:revision>6</cp:revision>
  <dcterms:created xsi:type="dcterms:W3CDTF">2018-12-21T08:36:50Z</dcterms:created>
  <dcterms:modified xsi:type="dcterms:W3CDTF">2018-12-23T06:51:57Z</dcterms:modified>
</cp:coreProperties>
</file>