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photoAlbum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0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B37D6-0BFF-45B4-A4D7-76CBC6CDF068}" type="datetimeFigureOut">
              <a:rPr lang="el-GR" smtClean="0"/>
              <a:t>23/5/2019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8FF22-27B5-4095-97A8-59AECAAEC92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B37D6-0BFF-45B4-A4D7-76CBC6CDF068}" type="datetimeFigureOut">
              <a:rPr lang="el-GR" smtClean="0"/>
              <a:t>23/5/2019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8FF22-27B5-4095-97A8-59AECAAEC92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B37D6-0BFF-45B4-A4D7-76CBC6CDF068}" type="datetimeFigureOut">
              <a:rPr lang="el-GR" smtClean="0"/>
              <a:t>23/5/2019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8FF22-27B5-4095-97A8-59AECAAEC92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B37D6-0BFF-45B4-A4D7-76CBC6CDF068}" type="datetimeFigureOut">
              <a:rPr lang="el-GR" smtClean="0"/>
              <a:t>23/5/2019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8FF22-27B5-4095-97A8-59AECAAEC92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B37D6-0BFF-45B4-A4D7-76CBC6CDF068}" type="datetimeFigureOut">
              <a:rPr lang="el-GR" smtClean="0"/>
              <a:t>23/5/2019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8FF22-27B5-4095-97A8-59AECAAEC92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B37D6-0BFF-45B4-A4D7-76CBC6CDF068}" type="datetimeFigureOut">
              <a:rPr lang="el-GR" smtClean="0"/>
              <a:t>23/5/2019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8FF22-27B5-4095-97A8-59AECAAEC92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B37D6-0BFF-45B4-A4D7-76CBC6CDF068}" type="datetimeFigureOut">
              <a:rPr lang="el-GR" smtClean="0"/>
              <a:t>23/5/2019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8FF22-27B5-4095-97A8-59AECAAEC92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B37D6-0BFF-45B4-A4D7-76CBC6CDF068}" type="datetimeFigureOut">
              <a:rPr lang="el-GR" smtClean="0"/>
              <a:t>23/5/2019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8FF22-27B5-4095-97A8-59AECAAEC92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B37D6-0BFF-45B4-A4D7-76CBC6CDF068}" type="datetimeFigureOut">
              <a:rPr lang="el-GR" smtClean="0"/>
              <a:t>23/5/2019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8FF22-27B5-4095-97A8-59AECAAEC92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B37D6-0BFF-45B4-A4D7-76CBC6CDF068}" type="datetimeFigureOut">
              <a:rPr lang="el-GR" smtClean="0"/>
              <a:t>23/5/2019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8FF22-27B5-4095-97A8-59AECAAEC92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B37D6-0BFF-45B4-A4D7-76CBC6CDF068}" type="datetimeFigureOut">
              <a:rPr lang="el-GR" smtClean="0"/>
              <a:t>23/5/2019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8FF22-27B5-4095-97A8-59AECAAEC92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B37D6-0BFF-45B4-A4D7-76CBC6CDF068}" type="datetimeFigureOut">
              <a:rPr lang="el-GR" smtClean="0"/>
              <a:t>23/5/2019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8FF22-27B5-4095-97A8-59AECAAEC92B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rasmus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58" y="5671283"/>
            <a:ext cx="3428986" cy="1052024"/>
          </a:xfrm>
          <a:prstGeom prst="rect">
            <a:avLst/>
          </a:prstGeom>
        </p:spPr>
      </p:pic>
      <p:pic>
        <p:nvPicPr>
          <p:cNvPr id="4" name="Picture 3" descr="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7" y="214292"/>
            <a:ext cx="5238755" cy="18041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64602" y="2428868"/>
            <a:ext cx="7067939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5</a:t>
            </a:r>
            <a:r>
              <a:rPr lang="en-US" sz="4000" b="1" cap="none" spc="0" baseline="30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th</a:t>
            </a:r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Primary School of </a:t>
            </a:r>
            <a:r>
              <a:rPr lang="en-US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Korydallos</a:t>
            </a:r>
            <a:endParaRPr lang="en-US" sz="4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</a:t>
            </a:r>
            <a:r>
              <a:rPr lang="en-US" sz="4000" b="1" cap="none" spc="0" baseline="30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nd</a:t>
            </a:r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grade </a:t>
            </a:r>
          </a:p>
          <a:p>
            <a:pPr algn="ctr"/>
            <a:endParaRPr lang="en-US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Behind the scenes…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Picture 5" descr="GREECE_smal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483" y="276139"/>
            <a:ext cx="2139696" cy="151180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6350" y="0"/>
            <a:ext cx="91313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6350" y="0"/>
            <a:ext cx="91313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6350" y="0"/>
            <a:ext cx="91313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6350" y="0"/>
            <a:ext cx="91313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6350" y="0"/>
            <a:ext cx="91313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6350" y="0"/>
            <a:ext cx="91313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6350" y="0"/>
            <a:ext cx="91313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6350" y="0"/>
            <a:ext cx="91313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6350" y="0"/>
            <a:ext cx="91313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6350" y="0"/>
            <a:ext cx="91313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</Words>
  <Application>Microsoft Office PowerPoint</Application>
  <PresentationFormat>On-screen Show (4:3)</PresentationFormat>
  <Paragraphs>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Argyris Molfetas</dc:creator>
  <cp:lastModifiedBy>Argyris Molfetas</cp:lastModifiedBy>
  <cp:revision>1</cp:revision>
  <dcterms:created xsi:type="dcterms:W3CDTF">2019-05-23T18:46:23Z</dcterms:created>
  <dcterms:modified xsi:type="dcterms:W3CDTF">2019-05-23T18:47:25Z</dcterms:modified>
</cp:coreProperties>
</file>