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smtClean="0"/>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03F165D3-9267-4622-B05E-B2CDC1374F20}" type="datetimeFigureOut">
              <a:rPr lang="pl-PL" smtClean="0"/>
              <a:t>2020-10-14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949B4C6-481A-40C5-8A99-72C4595AE7D4}" type="slidenum">
              <a:rPr lang="pl-PL" smtClean="0"/>
              <a:t>‹#›</a:t>
            </a:fld>
            <a:endParaRPr lang="pl-PL"/>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612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3F165D3-9267-4622-B05E-B2CDC1374F20}" type="datetimeFigureOut">
              <a:rPr lang="pl-PL" smtClean="0"/>
              <a:t>2020-10-14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949B4C6-481A-40C5-8A99-72C4595AE7D4}" type="slidenum">
              <a:rPr lang="pl-PL" smtClean="0"/>
              <a:t>‹#›</a:t>
            </a:fld>
            <a:endParaRPr lang="pl-PL"/>
          </a:p>
        </p:txBody>
      </p:sp>
    </p:spTree>
    <p:extLst>
      <p:ext uri="{BB962C8B-B14F-4D97-AF65-F5344CB8AC3E}">
        <p14:creationId xmlns:p14="http://schemas.microsoft.com/office/powerpoint/2010/main" val="427357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smtClean="0"/>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3F165D3-9267-4622-B05E-B2CDC1374F20}" type="datetimeFigureOut">
              <a:rPr lang="pl-PL" smtClean="0"/>
              <a:t>2020-10-14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949B4C6-481A-40C5-8A99-72C4595AE7D4}"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913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3F165D3-9267-4622-B05E-B2CDC1374F20}" type="datetimeFigureOut">
              <a:rPr lang="pl-PL" smtClean="0"/>
              <a:t>2020-10-14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949B4C6-481A-40C5-8A99-72C4595AE7D4}" type="slidenum">
              <a:rPr lang="pl-PL" smtClean="0"/>
              <a:t>‹#›</a:t>
            </a:fld>
            <a:endParaRPr lang="pl-PL"/>
          </a:p>
        </p:txBody>
      </p:sp>
    </p:spTree>
    <p:extLst>
      <p:ext uri="{BB962C8B-B14F-4D97-AF65-F5344CB8AC3E}">
        <p14:creationId xmlns:p14="http://schemas.microsoft.com/office/powerpoint/2010/main" val="230547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smtClean="0"/>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03F165D3-9267-4622-B05E-B2CDC1374F20}" type="datetimeFigureOut">
              <a:rPr lang="pl-PL" smtClean="0"/>
              <a:t>2020-10-14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949B4C6-481A-40C5-8A99-72C4595AE7D4}" type="slidenum">
              <a:rPr lang="pl-PL" smtClean="0"/>
              <a:t>‹#›</a:t>
            </a:fld>
            <a:endParaRPr lang="pl-PL"/>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23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03F165D3-9267-4622-B05E-B2CDC1374F20}" type="datetimeFigureOut">
              <a:rPr lang="pl-PL" smtClean="0"/>
              <a:t>2020-10-14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949B4C6-481A-40C5-8A99-72C4595AE7D4}" type="slidenum">
              <a:rPr lang="pl-PL" smtClean="0"/>
              <a:t>‹#›</a:t>
            </a:fld>
            <a:endParaRPr lang="pl-PL"/>
          </a:p>
        </p:txBody>
      </p:sp>
    </p:spTree>
    <p:extLst>
      <p:ext uri="{BB962C8B-B14F-4D97-AF65-F5344CB8AC3E}">
        <p14:creationId xmlns:p14="http://schemas.microsoft.com/office/powerpoint/2010/main" val="81571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smtClean="0"/>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03F165D3-9267-4622-B05E-B2CDC1374F20}" type="datetimeFigureOut">
              <a:rPr lang="pl-PL" smtClean="0"/>
              <a:t>2020-10-14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949B4C6-481A-40C5-8A99-72C4595AE7D4}" type="slidenum">
              <a:rPr lang="pl-PL" smtClean="0"/>
              <a:t>‹#›</a:t>
            </a:fld>
            <a:endParaRPr lang="pl-PL"/>
          </a:p>
        </p:txBody>
      </p:sp>
    </p:spTree>
    <p:extLst>
      <p:ext uri="{BB962C8B-B14F-4D97-AF65-F5344CB8AC3E}">
        <p14:creationId xmlns:p14="http://schemas.microsoft.com/office/powerpoint/2010/main" val="58783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03F165D3-9267-4622-B05E-B2CDC1374F20}" type="datetimeFigureOut">
              <a:rPr lang="pl-PL" smtClean="0"/>
              <a:t>2020-10-14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949B4C6-481A-40C5-8A99-72C4595AE7D4}" type="slidenum">
              <a:rPr lang="pl-PL" smtClean="0"/>
              <a:t>‹#›</a:t>
            </a:fld>
            <a:endParaRPr lang="pl-PL"/>
          </a:p>
        </p:txBody>
      </p:sp>
    </p:spTree>
    <p:extLst>
      <p:ext uri="{BB962C8B-B14F-4D97-AF65-F5344CB8AC3E}">
        <p14:creationId xmlns:p14="http://schemas.microsoft.com/office/powerpoint/2010/main" val="333179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165D3-9267-4622-B05E-B2CDC1374F20}" type="datetimeFigureOut">
              <a:rPr lang="pl-PL" smtClean="0"/>
              <a:t>2020-10-14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949B4C6-481A-40C5-8A99-72C4595AE7D4}" type="slidenum">
              <a:rPr lang="pl-PL" smtClean="0"/>
              <a:t>‹#›</a:t>
            </a:fld>
            <a:endParaRPr lang="pl-PL"/>
          </a:p>
        </p:txBody>
      </p:sp>
    </p:spTree>
    <p:extLst>
      <p:ext uri="{BB962C8B-B14F-4D97-AF65-F5344CB8AC3E}">
        <p14:creationId xmlns:p14="http://schemas.microsoft.com/office/powerpoint/2010/main" val="191941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smtClean="0"/>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3F165D3-9267-4622-B05E-B2CDC1374F20}" type="datetimeFigureOut">
              <a:rPr lang="pl-PL" smtClean="0"/>
              <a:t>2020-10-14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949B4C6-481A-40C5-8A99-72C4595AE7D4}" type="slidenum">
              <a:rPr lang="pl-PL" smtClean="0"/>
              <a:t>‹#›</a:t>
            </a:fld>
            <a:endParaRPr lang="pl-PL"/>
          </a:p>
        </p:txBody>
      </p:sp>
    </p:spTree>
    <p:extLst>
      <p:ext uri="{BB962C8B-B14F-4D97-AF65-F5344CB8AC3E}">
        <p14:creationId xmlns:p14="http://schemas.microsoft.com/office/powerpoint/2010/main" val="344554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3F165D3-9267-4622-B05E-B2CDC1374F20}" type="datetimeFigureOut">
              <a:rPr lang="pl-PL" smtClean="0"/>
              <a:t>2020-10-14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949B4C6-481A-40C5-8A99-72C4595AE7D4}"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09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3F165D3-9267-4622-B05E-B2CDC1374F20}" type="datetimeFigureOut">
              <a:rPr lang="pl-PL" smtClean="0"/>
              <a:t>2020-10-14</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949B4C6-481A-40C5-8A99-72C4595AE7D4}"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177097"/>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Erasmus+</a:t>
            </a:r>
            <a:endParaRPr lang="pl-PL" dirty="0"/>
          </a:p>
        </p:txBody>
      </p:sp>
      <p:sp>
        <p:nvSpPr>
          <p:cNvPr id="3" name="Podtytuł 2"/>
          <p:cNvSpPr>
            <a:spLocks noGrp="1"/>
          </p:cNvSpPr>
          <p:nvPr>
            <p:ph type="subTitle" idx="1"/>
          </p:nvPr>
        </p:nvSpPr>
        <p:spPr/>
        <p:txBody>
          <a:bodyPr/>
          <a:lstStyle/>
          <a:p>
            <a:r>
              <a:rPr lang="pl-PL" dirty="0" err="1"/>
              <a:t>m</a:t>
            </a:r>
            <a:r>
              <a:rPr lang="pl-PL" dirty="0" err="1" smtClean="0"/>
              <a:t>ade</a:t>
            </a:r>
            <a:r>
              <a:rPr lang="pl-PL" dirty="0" smtClean="0"/>
              <a:t> by Maja </a:t>
            </a:r>
            <a:r>
              <a:rPr lang="pl-PL" dirty="0" err="1" smtClean="0"/>
              <a:t>Rygał</a:t>
            </a:r>
            <a:endParaRPr lang="pl-PL" dirty="0"/>
          </a:p>
        </p:txBody>
      </p:sp>
    </p:spTree>
    <p:extLst>
      <p:ext uri="{BB962C8B-B14F-4D97-AF65-F5344CB8AC3E}">
        <p14:creationId xmlns:p14="http://schemas.microsoft.com/office/powerpoint/2010/main" val="3086656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Travel by </a:t>
            </a:r>
            <a:r>
              <a:rPr lang="pl-PL" dirty="0" err="1"/>
              <a:t>plane</a:t>
            </a:r>
            <a:endParaRPr lang="pl-PL" dirty="0"/>
          </a:p>
        </p:txBody>
      </p:sp>
      <p:sp>
        <p:nvSpPr>
          <p:cNvPr id="3" name="Symbol zastępczy zawartości 2"/>
          <p:cNvSpPr>
            <a:spLocks noGrp="1"/>
          </p:cNvSpPr>
          <p:nvPr>
            <p:ph idx="1"/>
          </p:nvPr>
        </p:nvSpPr>
        <p:spPr/>
        <p:txBody>
          <a:bodyPr/>
          <a:lstStyle/>
          <a:p>
            <a:r>
              <a:rPr lang="en-US" dirty="0" smtClean="0"/>
              <a:t>The </a:t>
            </a:r>
            <a:r>
              <a:rPr lang="en-US" dirty="0"/>
              <a:t>flight to Latvia took place without any surprises. Thanks to the beautiful views, I forgot how high we are. I also forgot about the time we were flying. During the flight, I was afraid of staying with the girl I was supposed to be with, but I was hopeful because it was nice to write with her</a:t>
            </a:r>
            <a:r>
              <a:rPr lang="pl-PL" dirty="0" smtClean="0"/>
              <a:t>.</a:t>
            </a:r>
          </a:p>
          <a:p>
            <a:endParaRPr lang="pl-PL" dirty="0"/>
          </a:p>
        </p:txBody>
      </p:sp>
    </p:spTree>
    <p:extLst>
      <p:ext uri="{BB962C8B-B14F-4D97-AF65-F5344CB8AC3E}">
        <p14:creationId xmlns:p14="http://schemas.microsoft.com/office/powerpoint/2010/main" val="2351796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340517"/>
            <a:ext cx="9720072" cy="1499616"/>
          </a:xfrm>
        </p:spPr>
        <p:txBody>
          <a:bodyPr>
            <a:normAutofit fontScale="90000"/>
          </a:bodyPr>
          <a:lstStyle/>
          <a:p>
            <a:r>
              <a:rPr lang="pl-PL" dirty="0"/>
              <a:t>                      </a:t>
            </a:r>
            <a:br>
              <a:rPr lang="pl-PL" dirty="0"/>
            </a:br>
            <a:r>
              <a:rPr lang="pl-PL" dirty="0"/>
              <a:t/>
            </a:r>
            <a:br>
              <a:rPr lang="pl-PL" dirty="0"/>
            </a:br>
            <a:r>
              <a:rPr lang="pl-PL" dirty="0" smtClean="0"/>
              <a:t>                            We </a:t>
            </a:r>
            <a:r>
              <a:rPr lang="pl-PL" dirty="0" err="1"/>
              <a:t>landed</a:t>
            </a:r>
            <a:r>
              <a:rPr lang="pl-PL" dirty="0"/>
              <a:t>!</a:t>
            </a:r>
          </a:p>
        </p:txBody>
      </p:sp>
      <p:sp>
        <p:nvSpPr>
          <p:cNvPr id="3" name="Symbol zastępczy zawartości 2"/>
          <p:cNvSpPr>
            <a:spLocks noGrp="1"/>
          </p:cNvSpPr>
          <p:nvPr>
            <p:ph idx="1"/>
          </p:nvPr>
        </p:nvSpPr>
        <p:spPr/>
        <p:txBody>
          <a:bodyPr/>
          <a:lstStyle/>
          <a:p>
            <a:pPr marL="0" indent="0">
              <a:buNone/>
            </a:pPr>
            <a:r>
              <a:rPr lang="en-US" dirty="0" smtClean="0"/>
              <a:t>After </a:t>
            </a:r>
            <a:r>
              <a:rPr lang="en-US" dirty="0"/>
              <a:t>the flight, we all met the people we were supposed to spend time with. In my case it was supposed to be </a:t>
            </a:r>
            <a:r>
              <a:rPr lang="en-US" dirty="0" err="1"/>
              <a:t>Violetta</a:t>
            </a:r>
            <a:r>
              <a:rPr lang="en-US" dirty="0"/>
              <a:t>. She turned out to be a nice, kind, honest and friendly person. We enjoyed talking because we had the same sense of humor. Throughout our stay in Latvia, we got on very well</a:t>
            </a:r>
            <a:r>
              <a:rPr lang="en-US" dirty="0" smtClean="0"/>
              <a:t>.</a:t>
            </a:r>
            <a:endParaRPr lang="pl-PL" dirty="0"/>
          </a:p>
        </p:txBody>
      </p:sp>
    </p:spTree>
    <p:extLst>
      <p:ext uri="{BB962C8B-B14F-4D97-AF65-F5344CB8AC3E}">
        <p14:creationId xmlns:p14="http://schemas.microsoft.com/office/powerpoint/2010/main" val="1708736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dirty="0" err="1" smtClean="0"/>
              <a:t>landscape</a:t>
            </a:r>
            <a:r>
              <a:rPr lang="pl-PL" dirty="0" smtClean="0"/>
              <a:t> </a:t>
            </a:r>
            <a:r>
              <a:rPr lang="pl-PL" dirty="0"/>
              <a:t>of </a:t>
            </a:r>
            <a:r>
              <a:rPr lang="pl-PL" dirty="0" err="1"/>
              <a:t>Latvia</a:t>
            </a:r>
            <a:endParaRPr lang="pl-PL" dirty="0"/>
          </a:p>
        </p:txBody>
      </p:sp>
      <p:sp>
        <p:nvSpPr>
          <p:cNvPr id="3" name="Symbol zastępczy zawartości 2"/>
          <p:cNvSpPr>
            <a:spLocks noGrp="1"/>
          </p:cNvSpPr>
          <p:nvPr>
            <p:ph idx="1"/>
          </p:nvPr>
        </p:nvSpPr>
        <p:spPr/>
        <p:txBody>
          <a:bodyPr/>
          <a:lstStyle/>
          <a:p>
            <a:pPr marL="0" indent="0">
              <a:buNone/>
            </a:pPr>
            <a:r>
              <a:rPr lang="en-US" dirty="0" smtClean="0"/>
              <a:t>Before </a:t>
            </a:r>
            <a:r>
              <a:rPr lang="en-US" dirty="0"/>
              <a:t>my stay in Latvia I did not expect anything special, but when I was there, I noticed that it is just as beautiful there as in Poland. Amazing monuments, castles and beautiful nature.</a:t>
            </a:r>
            <a:endParaRPr lang="pl-PL" dirty="0"/>
          </a:p>
        </p:txBody>
      </p:sp>
    </p:spTree>
    <p:extLst>
      <p:ext uri="{BB962C8B-B14F-4D97-AF65-F5344CB8AC3E}">
        <p14:creationId xmlns:p14="http://schemas.microsoft.com/office/powerpoint/2010/main" val="219209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dirty="0" err="1" smtClean="0"/>
              <a:t>school</a:t>
            </a:r>
            <a:endParaRPr lang="pl-PL" dirty="0"/>
          </a:p>
        </p:txBody>
      </p:sp>
      <p:sp>
        <p:nvSpPr>
          <p:cNvPr id="3" name="Symbol zastępczy zawartości 2"/>
          <p:cNvSpPr>
            <a:spLocks noGrp="1"/>
          </p:cNvSpPr>
          <p:nvPr>
            <p:ph idx="1"/>
          </p:nvPr>
        </p:nvSpPr>
        <p:spPr/>
        <p:txBody>
          <a:bodyPr>
            <a:normAutofit/>
          </a:bodyPr>
          <a:lstStyle/>
          <a:p>
            <a:r>
              <a:rPr lang="en-US" dirty="0" smtClean="0"/>
              <a:t>The </a:t>
            </a:r>
            <a:r>
              <a:rPr lang="en-US" dirty="0"/>
              <a:t>school in Latvia differs from the school in Poland in Mykanów:</a:t>
            </a:r>
          </a:p>
          <a:p>
            <a:r>
              <a:rPr lang="pl-PL" dirty="0"/>
              <a:t>- size</a:t>
            </a:r>
          </a:p>
          <a:p>
            <a:r>
              <a:rPr lang="pl-PL" dirty="0"/>
              <a:t>- number of students</a:t>
            </a:r>
          </a:p>
          <a:p>
            <a:r>
              <a:rPr lang="pl-PL" dirty="0"/>
              <a:t>- number of teachers</a:t>
            </a:r>
          </a:p>
          <a:p>
            <a:r>
              <a:rPr lang="en-US" dirty="0"/>
              <a:t>- there are some </a:t>
            </a:r>
            <a:r>
              <a:rPr lang="en-US" dirty="0" smtClean="0"/>
              <a:t>other </a:t>
            </a:r>
            <a:r>
              <a:rPr lang="pl-PL" dirty="0" err="1" smtClean="0"/>
              <a:t>subjects</a:t>
            </a:r>
            <a:endParaRPr lang="en-US" dirty="0" smtClean="0"/>
          </a:p>
          <a:p>
            <a:r>
              <a:rPr lang="pl-PL" dirty="0" smtClean="0"/>
              <a:t>- the </a:t>
            </a:r>
            <a:r>
              <a:rPr lang="pl-PL" dirty="0" err="1" smtClean="0"/>
              <a:t>language</a:t>
            </a:r>
            <a:r>
              <a:rPr lang="pl-PL" dirty="0" smtClean="0"/>
              <a:t> </a:t>
            </a:r>
            <a:r>
              <a:rPr lang="pl-PL" dirty="0" err="1" smtClean="0"/>
              <a:t>they</a:t>
            </a:r>
            <a:r>
              <a:rPr lang="pl-PL" dirty="0" smtClean="0"/>
              <a:t> </a:t>
            </a:r>
            <a:r>
              <a:rPr lang="pl-PL" dirty="0" err="1" smtClean="0"/>
              <a:t>speak</a:t>
            </a:r>
            <a:endParaRPr lang="pl-PL" dirty="0" smtClean="0"/>
          </a:p>
          <a:p>
            <a:endParaRPr lang="pl-PL" dirty="0"/>
          </a:p>
        </p:txBody>
      </p:sp>
    </p:spTree>
    <p:extLst>
      <p:ext uri="{BB962C8B-B14F-4D97-AF65-F5344CB8AC3E}">
        <p14:creationId xmlns:p14="http://schemas.microsoft.com/office/powerpoint/2010/main" val="1358002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5796" y="194726"/>
            <a:ext cx="9720072" cy="1499616"/>
          </a:xfrm>
        </p:spPr>
        <p:txBody>
          <a:bodyPr>
            <a:normAutofit fontScale="90000"/>
          </a:bodyPr>
          <a:lstStyle/>
          <a:p>
            <a:r>
              <a:rPr lang="pl-PL" dirty="0" smtClean="0"/>
              <a:t/>
            </a:r>
            <a:br>
              <a:rPr lang="pl-PL" dirty="0" smtClean="0"/>
            </a:br>
            <a:r>
              <a:rPr lang="pl-PL" dirty="0"/>
              <a:t/>
            </a:r>
            <a:br>
              <a:rPr lang="pl-PL" dirty="0"/>
            </a:br>
            <a:r>
              <a:rPr lang="pl-PL" dirty="0" smtClean="0"/>
              <a:t>             </a:t>
            </a:r>
            <a:r>
              <a:rPr lang="pl-PL" dirty="0" err="1" smtClean="0"/>
              <a:t>Afternoon</a:t>
            </a:r>
            <a:r>
              <a:rPr lang="pl-PL" dirty="0" smtClean="0"/>
              <a:t> </a:t>
            </a:r>
            <a:r>
              <a:rPr lang="pl-PL" dirty="0"/>
              <a:t>with the family</a:t>
            </a:r>
            <a:br>
              <a:rPr lang="pl-PL" dirty="0"/>
            </a:br>
            <a:r>
              <a:rPr lang="pl-PL" dirty="0"/>
              <a:t/>
            </a:r>
            <a:br>
              <a:rPr lang="pl-PL" dirty="0"/>
            </a:br>
            <a:r>
              <a:rPr lang="pl-PL" dirty="0"/>
              <a:t/>
            </a:r>
            <a:br>
              <a:rPr lang="pl-PL" dirty="0"/>
            </a:br>
            <a:endParaRPr lang="pl-PL" dirty="0"/>
          </a:p>
        </p:txBody>
      </p:sp>
      <p:sp>
        <p:nvSpPr>
          <p:cNvPr id="3" name="Symbol zastępczy zawartości 2"/>
          <p:cNvSpPr>
            <a:spLocks noGrp="1"/>
          </p:cNvSpPr>
          <p:nvPr>
            <p:ph idx="1"/>
          </p:nvPr>
        </p:nvSpPr>
        <p:spPr>
          <a:xfrm>
            <a:off x="903515" y="1694342"/>
            <a:ext cx="9720073" cy="4023360"/>
          </a:xfrm>
        </p:spPr>
        <p:txBody>
          <a:bodyPr/>
          <a:lstStyle/>
          <a:p>
            <a:pPr marL="0" indent="0">
              <a:buNone/>
            </a:pPr>
            <a:r>
              <a:rPr lang="en-US" dirty="0" smtClean="0"/>
              <a:t>When </a:t>
            </a:r>
            <a:r>
              <a:rPr lang="en-US" dirty="0"/>
              <a:t>I first arrived, we brought all my things to the apartment, then we went to the gallery with an ice rink in the middle and we rode it together with other people from the exchange. In the following days we were  bowling, laser paint ball.</a:t>
            </a:r>
            <a:endParaRPr lang="pl-PL"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7" y="3706022"/>
            <a:ext cx="4146996" cy="2955959"/>
          </a:xfrm>
          <a:prstGeom prst="rect">
            <a:avLst/>
          </a:prstGeom>
        </p:spPr>
      </p:pic>
      <p:pic>
        <p:nvPicPr>
          <p:cNvPr id="5" name="Obraz 4"/>
          <p:cNvPicPr>
            <a:picLocks noChangeAspect="1"/>
          </p:cNvPicPr>
          <p:nvPr/>
        </p:nvPicPr>
        <p:blipFill>
          <a:blip r:embed="rId3"/>
          <a:stretch>
            <a:fillRect/>
          </a:stretch>
        </p:blipFill>
        <p:spPr>
          <a:xfrm>
            <a:off x="6476592" y="3706022"/>
            <a:ext cx="4146996" cy="2955959"/>
          </a:xfrm>
          <a:prstGeom prst="rect">
            <a:avLst/>
          </a:prstGeom>
        </p:spPr>
      </p:pic>
    </p:spTree>
    <p:extLst>
      <p:ext uri="{BB962C8B-B14F-4D97-AF65-F5344CB8AC3E}">
        <p14:creationId xmlns:p14="http://schemas.microsoft.com/office/powerpoint/2010/main" val="3895886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dirty="0" err="1" smtClean="0"/>
              <a:t>what</a:t>
            </a:r>
            <a:r>
              <a:rPr lang="pl-PL" dirty="0" smtClean="0"/>
              <a:t> </a:t>
            </a:r>
            <a:r>
              <a:rPr lang="pl-PL" dirty="0" err="1"/>
              <a:t>have</a:t>
            </a:r>
            <a:r>
              <a:rPr lang="pl-PL" dirty="0"/>
              <a:t> I </a:t>
            </a:r>
            <a:r>
              <a:rPr lang="pl-PL" dirty="0" err="1"/>
              <a:t>gained</a:t>
            </a:r>
            <a:endParaRPr lang="pl-PL" dirty="0"/>
          </a:p>
        </p:txBody>
      </p:sp>
      <p:sp>
        <p:nvSpPr>
          <p:cNvPr id="3" name="Symbol zastępczy zawartości 2"/>
          <p:cNvSpPr>
            <a:spLocks noGrp="1"/>
          </p:cNvSpPr>
          <p:nvPr>
            <p:ph idx="1"/>
          </p:nvPr>
        </p:nvSpPr>
        <p:spPr/>
        <p:txBody>
          <a:bodyPr/>
          <a:lstStyle/>
          <a:p>
            <a:pPr marL="0" indent="0">
              <a:buNone/>
            </a:pPr>
            <a:r>
              <a:rPr lang="en-US" dirty="0" smtClean="0"/>
              <a:t>Thanks </a:t>
            </a:r>
            <a:r>
              <a:rPr lang="en-US" dirty="0"/>
              <a:t>to my stay in Latvia, I made many new friends from Greece, the Netherlands, Spain and Latvia. I was improving my English skills all the time. I tried new things, e.g. their regional dishes. I learned teamwork and most importantly had a lot of fun.</a:t>
            </a:r>
            <a:endParaRPr lang="pl-PL" dirty="0"/>
          </a:p>
        </p:txBody>
      </p:sp>
    </p:spTree>
    <p:extLst>
      <p:ext uri="{BB962C8B-B14F-4D97-AF65-F5344CB8AC3E}">
        <p14:creationId xmlns:p14="http://schemas.microsoft.com/office/powerpoint/2010/main" val="882495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75</TotalTime>
  <Words>332</Words>
  <Application>Microsoft Office PowerPoint</Application>
  <PresentationFormat>Panoramiczny</PresentationFormat>
  <Paragraphs>19</Paragraphs>
  <Slides>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vt:i4>
      </vt:variant>
    </vt:vector>
  </HeadingPairs>
  <TitlesOfParts>
    <vt:vector size="12" baseType="lpstr">
      <vt:lpstr>Arial</vt:lpstr>
      <vt:lpstr>Tw Cen MT</vt:lpstr>
      <vt:lpstr>Tw Cen MT Condensed</vt:lpstr>
      <vt:lpstr>Wingdings 3</vt:lpstr>
      <vt:lpstr>Integralny</vt:lpstr>
      <vt:lpstr>Erasmus+</vt:lpstr>
      <vt:lpstr>                  Travel by plane</vt:lpstr>
      <vt:lpstr>                                                    We landed!</vt:lpstr>
      <vt:lpstr>                     landscape of Latvia</vt:lpstr>
      <vt:lpstr>                               school</vt:lpstr>
      <vt:lpstr>               Afternoon with the family   </vt:lpstr>
      <vt:lpstr>                     what have I gained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dc:title>
  <dc:creator>Kwiryna</dc:creator>
  <cp:lastModifiedBy>Kwiryna</cp:lastModifiedBy>
  <cp:revision>9</cp:revision>
  <dcterms:created xsi:type="dcterms:W3CDTF">2020-10-14T19:13:54Z</dcterms:created>
  <dcterms:modified xsi:type="dcterms:W3CDTF">2020-10-14T20:28:56Z</dcterms:modified>
</cp:coreProperties>
</file>