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3" r:id="rId3"/>
    <p:sldId id="284" r:id="rId4"/>
    <p:sldId id="285" r:id="rId5"/>
    <p:sldId id="286" r:id="rId6"/>
    <p:sldId id="287" r:id="rId7"/>
    <p:sldId id="289" r:id="rId8"/>
    <p:sldId id="290" r:id="rId9"/>
  </p:sldIdLst>
  <p:sldSz cx="9144000" cy="6858000" type="screen4x3"/>
  <p:notesSz cx="6858000" cy="9144000"/>
  <p:photoAlbum layout="2pic" frame="frameStyle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6195-3D7C-487F-B6F9-08969D7479C7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AA20-ED11-4E0A-B2A7-DB17C97FEC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asm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589240"/>
            <a:ext cx="3348476" cy="106583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1907704" y="332656"/>
            <a:ext cx="506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 Christmas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835696" y="1268760"/>
            <a:ext cx="52297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6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Primary School 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Korydallos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Greece</a:t>
            </a:r>
            <a:endParaRPr lang="el-GR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IMG1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CIMG10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IMG1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CIMG100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IMG1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056205">
            <a:off x="360227" y="519116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CIMG102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374650">
            <a:off x="4656186" y="3072116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IMG1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CIMG102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275490">
            <a:off x="4688919" y="1874233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81219_1108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7538" y="457200"/>
            <a:ext cx="3565525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IMG_20181219_12292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21327644">
            <a:off x="4520355" y="444683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2 - Εικόνα" descr="IMG_20181219_12293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515552">
            <a:off x="4714876" y="3857628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81219_1240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700808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IMG_20181219_12412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99992" y="260648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1 - Εικόνα" descr="IMG_20181219_12293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43438" y="3714752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81219_1241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867378">
            <a:off x="885896" y="3189154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- Εικόνα" descr="IMG_20181219_12414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21270370">
            <a:off x="4252091" y="619906"/>
            <a:ext cx="4114800" cy="2468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Vivi</dc:creator>
  <cp:lastModifiedBy>Argyris Molfetas</cp:lastModifiedBy>
  <cp:revision>3</cp:revision>
  <dcterms:created xsi:type="dcterms:W3CDTF">2018-12-21T07:06:33Z</dcterms:created>
  <dcterms:modified xsi:type="dcterms:W3CDTF">2018-12-23T06:45:34Z</dcterms:modified>
</cp:coreProperties>
</file>