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sldIdLst>
    <p:sldId id="256" r:id="rId2"/>
    <p:sldId id="257" r:id="rId3"/>
    <p:sldId id="258" r:id="rId4"/>
    <p:sldId id="271" r:id="rId5"/>
    <p:sldId id="261" r:id="rId6"/>
    <p:sldId id="272" r:id="rId7"/>
    <p:sldId id="262" r:id="rId8"/>
    <p:sldId id="273" r:id="rId9"/>
    <p:sldId id="274" r:id="rId10"/>
    <p:sldId id="275" r:id="rId11"/>
    <p:sldId id="276" r:id="rId12"/>
    <p:sldId id="263" r:id="rId13"/>
    <p:sldId id="264" r:id="rId14"/>
    <p:sldId id="265" r:id="rId15"/>
    <p:sldId id="266" r:id="rId16"/>
    <p:sldId id="267" r:id="rId17"/>
    <p:sldId id="268" r:id="rId18"/>
    <p:sldId id="269" r:id="rId19"/>
    <p:sldId id="270" r:id="rId20"/>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clrMru>
    <a:srgbClr val="FF0000"/>
    <a:srgbClr val="6666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09" autoAdjust="0"/>
    <p:restoredTop sz="94660"/>
  </p:normalViewPr>
  <p:slideViewPr>
    <p:cSldViewPr>
      <p:cViewPr varScale="1">
        <p:scale>
          <a:sx n="68" d="100"/>
          <a:sy n="68" d="100"/>
        </p:scale>
        <p:origin x="-153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8" name="Tytuł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pl-PL" smtClean="0"/>
              <a:t>Kliknij, aby edytować styl</a:t>
            </a:r>
            <a:endParaRPr kumimoji="0" lang="en-US"/>
          </a:p>
        </p:txBody>
      </p:sp>
      <p:sp>
        <p:nvSpPr>
          <p:cNvPr id="28" name="Symbol zastępczy daty 27"/>
          <p:cNvSpPr>
            <a:spLocks noGrp="1"/>
          </p:cNvSpPr>
          <p:nvPr>
            <p:ph type="dt" sz="half" idx="10"/>
          </p:nvPr>
        </p:nvSpPr>
        <p:spPr/>
        <p:txBody>
          <a:bodyPr/>
          <a:lstStyle/>
          <a:p>
            <a:fld id="{E6EF610E-6772-4409-8BE7-90B02A1E0FC7}" type="datetimeFigureOut">
              <a:rPr lang="pl-PL" smtClean="0"/>
              <a:pPr/>
              <a:t>2019-03-26</a:t>
            </a:fld>
            <a:endParaRPr lang="pl-PL"/>
          </a:p>
        </p:txBody>
      </p:sp>
      <p:sp>
        <p:nvSpPr>
          <p:cNvPr id="17" name="Symbol zastępczy stopki 16"/>
          <p:cNvSpPr>
            <a:spLocks noGrp="1"/>
          </p:cNvSpPr>
          <p:nvPr>
            <p:ph type="ftr" sz="quarter" idx="11"/>
          </p:nvPr>
        </p:nvSpPr>
        <p:spPr/>
        <p:txBody>
          <a:bodyPr/>
          <a:lstStyle/>
          <a:p>
            <a:endParaRPr lang="pl-PL"/>
          </a:p>
        </p:txBody>
      </p:sp>
      <p:sp>
        <p:nvSpPr>
          <p:cNvPr id="29" name="Symbol zastępczy numeru slajdu 28"/>
          <p:cNvSpPr>
            <a:spLocks noGrp="1"/>
          </p:cNvSpPr>
          <p:nvPr>
            <p:ph type="sldNum" sz="quarter" idx="12"/>
          </p:nvPr>
        </p:nvSpPr>
        <p:spPr/>
        <p:txBody>
          <a:bodyPr/>
          <a:lstStyle/>
          <a:p>
            <a:fld id="{775AF345-AFC8-4A05-8E36-3DB3C3319196}" type="slidenum">
              <a:rPr lang="pl-PL" smtClean="0"/>
              <a:pPr/>
              <a:t>‹#›</a:t>
            </a:fld>
            <a:endParaRPr lang="pl-PL"/>
          </a:p>
        </p:txBody>
      </p:sp>
      <p:sp>
        <p:nvSpPr>
          <p:cNvPr id="9" name="Podtytuł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smtClean="0"/>
              <a:t>Kliknij, aby edytować styl wzorca podtytułu</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E6EF610E-6772-4409-8BE7-90B02A1E0FC7}" type="datetimeFigureOut">
              <a:rPr lang="pl-PL" smtClean="0"/>
              <a:pPr/>
              <a:t>2019-03-26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775AF345-AFC8-4A05-8E36-3DB3C3319196}"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E6EF610E-6772-4409-8BE7-90B02A1E0FC7}" type="datetimeFigureOut">
              <a:rPr lang="pl-PL" smtClean="0"/>
              <a:pPr/>
              <a:t>2019-03-26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775AF345-AFC8-4A05-8E36-3DB3C3319196}"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zawartości 2"/>
          <p:cNvSpPr>
            <a:spLocks noGrp="1"/>
          </p:cNvSpPr>
          <p:nvPr>
            <p:ph idx="1"/>
          </p:nvPr>
        </p:nvSpPr>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E6EF610E-6772-4409-8BE7-90B02A1E0FC7}" type="datetimeFigureOut">
              <a:rPr lang="pl-PL" smtClean="0"/>
              <a:pPr/>
              <a:t>2019-03-26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775AF345-AFC8-4A05-8E36-3DB3C3319196}"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bg>
      <p:bgRef idx="1003">
        <a:schemeClr val="bg2"/>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smtClean="0"/>
              <a:t>Kliknij, aby edytować style wzorca tekstu</a:t>
            </a:r>
          </a:p>
        </p:txBody>
      </p:sp>
      <p:sp>
        <p:nvSpPr>
          <p:cNvPr id="4" name="Symbol zastępczy daty 3"/>
          <p:cNvSpPr>
            <a:spLocks noGrp="1"/>
          </p:cNvSpPr>
          <p:nvPr>
            <p:ph type="dt" sz="half" idx="10"/>
          </p:nvPr>
        </p:nvSpPr>
        <p:spPr/>
        <p:txBody>
          <a:bodyPr/>
          <a:lstStyle/>
          <a:p>
            <a:fld id="{E6EF610E-6772-4409-8BE7-90B02A1E0FC7}" type="datetimeFigureOut">
              <a:rPr lang="pl-PL" smtClean="0"/>
              <a:pPr/>
              <a:t>2019-03-26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a:xfrm>
            <a:off x="7924800" y="6416675"/>
            <a:ext cx="762000" cy="365125"/>
          </a:xfrm>
        </p:spPr>
        <p:txBody>
          <a:bodyPr/>
          <a:lstStyle/>
          <a:p>
            <a:fld id="{775AF345-AFC8-4A05-8E36-3DB3C3319196}" type="slidenum">
              <a:rPr lang="pl-PL" smtClean="0"/>
              <a:pPr/>
              <a:t>‹#›</a:t>
            </a:fld>
            <a:endParaRPr lang="pl-PL"/>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zawartości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zawartości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p>
            <a:fld id="{E6EF610E-6772-4409-8BE7-90B02A1E0FC7}" type="datetimeFigureOut">
              <a:rPr lang="pl-PL" smtClean="0"/>
              <a:pPr/>
              <a:t>2019-03-26</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775AF345-AFC8-4A05-8E36-3DB3C3319196}"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8229600" cy="1143000"/>
          </a:xfrm>
        </p:spPr>
        <p:txBody>
          <a:bodyPr anchor="ctr"/>
          <a:lstStyle>
            <a:lvl1pPr>
              <a:defRPr/>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4" name="Symbol zastępczy tekstu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5" name="Symbol zastępczy zawartości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6" name="Symbol zastępczy zawartości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7" name="Symbol zastępczy daty 6"/>
          <p:cNvSpPr>
            <a:spLocks noGrp="1"/>
          </p:cNvSpPr>
          <p:nvPr>
            <p:ph type="dt" sz="half" idx="10"/>
          </p:nvPr>
        </p:nvSpPr>
        <p:spPr/>
        <p:txBody>
          <a:bodyPr/>
          <a:lstStyle/>
          <a:p>
            <a:fld id="{E6EF610E-6772-4409-8BE7-90B02A1E0FC7}" type="datetimeFigureOut">
              <a:rPr lang="pl-PL" smtClean="0"/>
              <a:pPr/>
              <a:t>2019-03-26</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775AF345-AFC8-4A05-8E36-3DB3C3319196}"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daty 2"/>
          <p:cNvSpPr>
            <a:spLocks noGrp="1"/>
          </p:cNvSpPr>
          <p:nvPr>
            <p:ph type="dt" sz="half" idx="10"/>
          </p:nvPr>
        </p:nvSpPr>
        <p:spPr/>
        <p:txBody>
          <a:bodyPr/>
          <a:lstStyle/>
          <a:p>
            <a:fld id="{E6EF610E-6772-4409-8BE7-90B02A1E0FC7}" type="datetimeFigureOut">
              <a:rPr lang="pl-PL" smtClean="0"/>
              <a:pPr/>
              <a:t>2019-03-26</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775AF345-AFC8-4A05-8E36-3DB3C3319196}"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E6EF610E-6772-4409-8BE7-90B02A1E0FC7}" type="datetimeFigureOut">
              <a:rPr lang="pl-PL" smtClean="0"/>
              <a:pPr/>
              <a:t>2019-03-26</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775AF345-AFC8-4A05-8E36-3DB3C3319196}"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pl-PL" smtClean="0"/>
              <a:t>Kliknij, aby edytować styl</a:t>
            </a:r>
            <a:endParaRPr kumimoji="0" lang="en-US"/>
          </a:p>
        </p:txBody>
      </p:sp>
      <p:sp>
        <p:nvSpPr>
          <p:cNvPr id="3" name="Symbol zastępczy tekstu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pl-PL" smtClean="0"/>
              <a:t>Kliknij, aby edytować style wzorca tekstu</a:t>
            </a:r>
          </a:p>
        </p:txBody>
      </p:sp>
      <p:sp>
        <p:nvSpPr>
          <p:cNvPr id="4" name="Symbol zastępczy zawartości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p>
            <a:fld id="{E6EF610E-6772-4409-8BE7-90B02A1E0FC7}" type="datetimeFigureOut">
              <a:rPr lang="pl-PL" smtClean="0"/>
              <a:pPr/>
              <a:t>2019-03-26</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775AF345-AFC8-4A05-8E36-3DB3C3319196}"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pl-PL" smtClean="0"/>
              <a:t>Kliknij, aby edytować styl</a:t>
            </a:r>
            <a:endParaRPr kumimoji="0" lang="en-US"/>
          </a:p>
        </p:txBody>
      </p:sp>
      <p:sp>
        <p:nvSpPr>
          <p:cNvPr id="3" name="Symbol zastępczy obrazu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pl-PL" smtClean="0">
                <a:solidFill>
                  <a:schemeClr val="lt1"/>
                </a:solidFill>
                <a:latin typeface="+mn-lt"/>
                <a:ea typeface="+mn-ea"/>
                <a:cs typeface="+mn-cs"/>
              </a:rPr>
              <a:t>Kliknij ikonę, aby dodać obraz</a:t>
            </a:r>
            <a:endParaRPr kumimoji="0" lang="en-US" dirty="0">
              <a:solidFill>
                <a:schemeClr val="lt1"/>
              </a:solidFill>
              <a:latin typeface="+mn-lt"/>
              <a:ea typeface="+mn-ea"/>
              <a:cs typeface="+mn-cs"/>
            </a:endParaRPr>
          </a:p>
        </p:txBody>
      </p:sp>
      <p:sp>
        <p:nvSpPr>
          <p:cNvPr id="4" name="Symbol zastępczy tekstu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pl-PL" smtClean="0"/>
              <a:t>Kliknij, aby edytować style wzorca tekstu</a:t>
            </a:r>
          </a:p>
        </p:txBody>
      </p:sp>
      <p:sp>
        <p:nvSpPr>
          <p:cNvPr id="5" name="Symbol zastępczy daty 4"/>
          <p:cNvSpPr>
            <a:spLocks noGrp="1"/>
          </p:cNvSpPr>
          <p:nvPr>
            <p:ph type="dt" sz="half" idx="10"/>
          </p:nvPr>
        </p:nvSpPr>
        <p:spPr/>
        <p:txBody>
          <a:bodyPr/>
          <a:lstStyle/>
          <a:p>
            <a:fld id="{E6EF610E-6772-4409-8BE7-90B02A1E0FC7}" type="datetimeFigureOut">
              <a:rPr lang="pl-PL" smtClean="0"/>
              <a:pPr/>
              <a:t>2019-03-26</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775AF345-AFC8-4A05-8E36-3DB3C3319196}" type="slidenum">
              <a:rPr lang="pl-PL" smtClean="0"/>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Symbol zastępczy tytułu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pl-PL" smtClean="0"/>
              <a:t>Kliknij, aby edytować styl</a:t>
            </a:r>
            <a:endParaRPr kumimoji="0" lang="en-US"/>
          </a:p>
        </p:txBody>
      </p:sp>
      <p:sp>
        <p:nvSpPr>
          <p:cNvPr id="13" name="Symbol zastępczy tekstu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14" name="Symbol zastępczy daty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E6EF610E-6772-4409-8BE7-90B02A1E0FC7}" type="datetimeFigureOut">
              <a:rPr lang="pl-PL" smtClean="0"/>
              <a:pPr/>
              <a:t>2019-03-26</a:t>
            </a:fld>
            <a:endParaRPr lang="pl-PL"/>
          </a:p>
        </p:txBody>
      </p:sp>
      <p:sp>
        <p:nvSpPr>
          <p:cNvPr id="3" name="Symbol zastępczy stopki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pl-PL"/>
          </a:p>
        </p:txBody>
      </p:sp>
      <p:sp>
        <p:nvSpPr>
          <p:cNvPr id="23" name="Symbol zastępczy numeru slajdu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775AF345-AFC8-4A05-8E36-3DB3C3319196}" type="slidenum">
              <a:rPr lang="pl-PL" smtClean="0"/>
              <a:pPr/>
              <a:t>‹#›</a:t>
            </a:fld>
            <a:endParaRPr lang="pl-PL"/>
          </a:p>
        </p:txBody>
      </p:sp>
    </p:spTree>
  </p:cSld>
  <p:clrMap bg1="dk1" tx1="lt1" bg2="dk2" tx2="lt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normAutofit fontScale="90000"/>
          </a:bodyPr>
          <a:lstStyle/>
          <a:p>
            <a:r>
              <a:rPr lang="pl-PL" sz="6600"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Welcome to Poland!</a:t>
            </a:r>
            <a:endParaRPr lang="pl-PL" sz="6600"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ndParaRPr>
          </a:p>
        </p:txBody>
      </p:sp>
      <p:pic>
        <p:nvPicPr>
          <p:cNvPr id="5" name="Obraz 4" descr="pobrane.png"/>
          <p:cNvPicPr>
            <a:picLocks noChangeAspect="1"/>
          </p:cNvPicPr>
          <p:nvPr/>
        </p:nvPicPr>
        <p:blipFill>
          <a:blip r:embed="rId2" cstate="print"/>
          <a:stretch>
            <a:fillRect/>
          </a:stretch>
        </p:blipFill>
        <p:spPr>
          <a:xfrm>
            <a:off x="3491880" y="4293096"/>
            <a:ext cx="2286000" cy="1428750"/>
          </a:xfrm>
          <a:prstGeom prst="rect">
            <a:avLst/>
          </a:prstGeom>
        </p:spPr>
      </p:pic>
    </p:spTree>
  </p:cSld>
  <p:clrMapOvr>
    <a:masterClrMapping/>
  </p:clrMapOvr>
  <p:transition advTm="10202"/>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p:cNvSpPr>
            <a:spLocks noGrp="1"/>
          </p:cNvSpPr>
          <p:nvPr>
            <p:ph idx="1"/>
          </p:nvPr>
        </p:nvSpPr>
        <p:spPr>
          <a:xfrm>
            <a:off x="395536" y="260648"/>
            <a:ext cx="8229600" cy="5737225"/>
          </a:xfrm>
        </p:spPr>
        <p:txBody>
          <a:bodyPr/>
          <a:lstStyle/>
          <a:p>
            <a:pPr>
              <a:buNone/>
            </a:pPr>
            <a:r>
              <a:rPr lang="en-US" sz="2400" dirty="0" err="1" smtClean="0"/>
              <a:t>Częstochowa</a:t>
            </a:r>
            <a:r>
              <a:rPr lang="en-US" sz="2400" dirty="0" smtClean="0"/>
              <a:t> history begins in the XIII century when it was built connecting the</a:t>
            </a:r>
            <a:r>
              <a:rPr lang="pl-PL" sz="2400" dirty="0" smtClean="0"/>
              <a:t> </a:t>
            </a:r>
            <a:r>
              <a:rPr lang="en-US" sz="2400" dirty="0" smtClean="0"/>
              <a:t>city of Old </a:t>
            </a:r>
            <a:r>
              <a:rPr lang="en-US" sz="2400" dirty="0" err="1" smtClean="0"/>
              <a:t>Częstochowa</a:t>
            </a:r>
            <a:r>
              <a:rPr lang="en-US" sz="2400" dirty="0" smtClean="0"/>
              <a:t> and </a:t>
            </a:r>
            <a:r>
              <a:rPr lang="en-US" sz="2400" dirty="0" err="1" smtClean="0"/>
              <a:t>Częstochówka</a:t>
            </a:r>
            <a:r>
              <a:rPr lang="en-US" sz="2400" dirty="0" smtClean="0"/>
              <a:t>. Today, situated </a:t>
            </a:r>
            <a:r>
              <a:rPr lang="pl-PL" sz="2400" dirty="0" smtClean="0"/>
              <a:t>by</a:t>
            </a:r>
            <a:r>
              <a:rPr lang="en-US" sz="2400" dirty="0" smtClean="0"/>
              <a:t> the Warta River town has</a:t>
            </a:r>
            <a:r>
              <a:rPr lang="pl-PL" sz="2400" dirty="0" smtClean="0"/>
              <a:t> </a:t>
            </a:r>
            <a:r>
              <a:rPr lang="en-US" sz="2400" dirty="0" smtClean="0"/>
              <a:t>more than 200.000 residents, cover</a:t>
            </a:r>
            <a:r>
              <a:rPr lang="pl-PL" sz="2400" dirty="0" smtClean="0"/>
              <a:t>s </a:t>
            </a:r>
            <a:r>
              <a:rPr lang="en-US" sz="2400" dirty="0" smtClean="0"/>
              <a:t>an area of 170 km² and is an important cultural, service</a:t>
            </a:r>
            <a:r>
              <a:rPr lang="pl-PL" sz="2400" dirty="0" smtClean="0"/>
              <a:t> </a:t>
            </a:r>
            <a:r>
              <a:rPr lang="en-US" sz="2400" dirty="0" smtClean="0"/>
              <a:t>and marketing in the region.</a:t>
            </a:r>
            <a:endParaRPr lang="pl-PL" sz="2400" dirty="0" smtClean="0"/>
          </a:p>
          <a:p>
            <a:pPr>
              <a:buNone/>
            </a:pPr>
            <a:endParaRPr lang="pl-PL" dirty="0"/>
          </a:p>
        </p:txBody>
      </p:sp>
      <p:pic>
        <p:nvPicPr>
          <p:cNvPr id="7" name="Obraz 6" descr="00qe.jpg"/>
          <p:cNvPicPr>
            <a:picLocks noChangeAspect="1"/>
          </p:cNvPicPr>
          <p:nvPr/>
        </p:nvPicPr>
        <p:blipFill>
          <a:blip r:embed="rId2" cstate="print"/>
          <a:stretch>
            <a:fillRect/>
          </a:stretch>
        </p:blipFill>
        <p:spPr>
          <a:xfrm>
            <a:off x="971600" y="2564904"/>
            <a:ext cx="6905625" cy="392909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428604"/>
            <a:ext cx="8229600" cy="5880756"/>
          </a:xfrm>
        </p:spPr>
        <p:txBody>
          <a:bodyPr>
            <a:normAutofit/>
          </a:bodyPr>
          <a:lstStyle/>
          <a:p>
            <a:pPr>
              <a:buNone/>
            </a:pPr>
            <a:r>
              <a:rPr lang="en-US" sz="2200" dirty="0" smtClean="0"/>
              <a:t>Having up to 8 universities it is also a major academic center.</a:t>
            </a:r>
            <a:r>
              <a:rPr lang="pl-PL" sz="2200" dirty="0" smtClean="0"/>
              <a:t> </a:t>
            </a:r>
            <a:r>
              <a:rPr lang="en-US" sz="2200" dirty="0" smtClean="0"/>
              <a:t>There is well-developed infrastructure and numerous monuments. Besides,</a:t>
            </a:r>
            <a:r>
              <a:rPr lang="pl-PL" sz="2200" dirty="0" smtClean="0"/>
              <a:t> </a:t>
            </a:r>
            <a:r>
              <a:rPr lang="en-US" sz="2200" dirty="0" smtClean="0"/>
              <a:t>the most important</a:t>
            </a:r>
            <a:r>
              <a:rPr lang="pl-PL" sz="2200" dirty="0" smtClean="0"/>
              <a:t> </a:t>
            </a:r>
            <a:r>
              <a:rPr lang="en-US" sz="2200" dirty="0" smtClean="0"/>
              <a:t>Monastery of </a:t>
            </a:r>
            <a:r>
              <a:rPr lang="en-US" sz="2200" dirty="0" err="1" smtClean="0"/>
              <a:t>Jasna</a:t>
            </a:r>
            <a:r>
              <a:rPr lang="en-US" sz="2200" dirty="0" smtClean="0"/>
              <a:t> Gora, Czestochowa offers numerous museums, architectural monuments,</a:t>
            </a:r>
            <a:r>
              <a:rPr lang="pl-PL" sz="2200" dirty="0" smtClean="0"/>
              <a:t> </a:t>
            </a:r>
            <a:r>
              <a:rPr lang="en-US" sz="2200" dirty="0" smtClean="0"/>
              <a:t>galleries, theaters, etc.</a:t>
            </a:r>
            <a:endParaRPr lang="pl-PL" sz="2200" dirty="0" smtClean="0"/>
          </a:p>
          <a:p>
            <a:pPr>
              <a:buNone/>
            </a:pPr>
            <a:endParaRPr lang="pl-PL" sz="1800" dirty="0"/>
          </a:p>
        </p:txBody>
      </p:sp>
      <p:pic>
        <p:nvPicPr>
          <p:cNvPr id="4" name="Obraz 3" descr="wydzial.png"/>
          <p:cNvPicPr>
            <a:picLocks noChangeAspect="1"/>
          </p:cNvPicPr>
          <p:nvPr/>
        </p:nvPicPr>
        <p:blipFill>
          <a:blip r:embed="rId2" cstate="print"/>
          <a:stretch>
            <a:fillRect/>
          </a:stretch>
        </p:blipFill>
        <p:spPr>
          <a:xfrm>
            <a:off x="179512" y="2132856"/>
            <a:ext cx="4857784" cy="2428892"/>
          </a:xfrm>
          <a:prstGeom prst="rect">
            <a:avLst/>
          </a:prstGeom>
          <a:ln>
            <a:noFill/>
          </a:ln>
          <a:effectLst>
            <a:softEdge rad="112500"/>
          </a:effectLst>
        </p:spPr>
      </p:pic>
      <p:pic>
        <p:nvPicPr>
          <p:cNvPr id="5" name="Obraz 4" descr="main.jpg"/>
          <p:cNvPicPr>
            <a:picLocks noChangeAspect="1"/>
          </p:cNvPicPr>
          <p:nvPr/>
        </p:nvPicPr>
        <p:blipFill>
          <a:blip r:embed="rId3" cstate="print"/>
          <a:stretch>
            <a:fillRect/>
          </a:stretch>
        </p:blipFill>
        <p:spPr>
          <a:xfrm>
            <a:off x="251520" y="4786298"/>
            <a:ext cx="4857784" cy="2071702"/>
          </a:xfrm>
          <a:prstGeom prst="rect">
            <a:avLst/>
          </a:prstGeom>
          <a:ln>
            <a:noFill/>
          </a:ln>
          <a:effectLst>
            <a:softEdge rad="112500"/>
          </a:effectLst>
        </p:spPr>
      </p:pic>
      <p:pic>
        <p:nvPicPr>
          <p:cNvPr id="6" name="Obraz 5" descr="PałacMottego2.JPG"/>
          <p:cNvPicPr>
            <a:picLocks noChangeAspect="1"/>
          </p:cNvPicPr>
          <p:nvPr/>
        </p:nvPicPr>
        <p:blipFill>
          <a:blip r:embed="rId4" cstate="print"/>
          <a:stretch>
            <a:fillRect/>
          </a:stretch>
        </p:blipFill>
        <p:spPr>
          <a:xfrm>
            <a:off x="5357818" y="2132856"/>
            <a:ext cx="3786182" cy="4572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solidFill>
                  <a:srgbClr val="FF0000"/>
                </a:solidFill>
              </a:rPr>
              <a:t>Famous</a:t>
            </a:r>
            <a:r>
              <a:rPr lang="pl-PL" dirty="0" smtClean="0">
                <a:solidFill>
                  <a:srgbClr val="FF0000"/>
                </a:solidFill>
              </a:rPr>
              <a:t> Places in Poland</a:t>
            </a:r>
            <a:endParaRPr lang="pl-PL" dirty="0">
              <a:solidFill>
                <a:srgbClr val="FF0000"/>
              </a:solidFill>
            </a:endParaRPr>
          </a:p>
        </p:txBody>
      </p:sp>
      <p:pic>
        <p:nvPicPr>
          <p:cNvPr id="4" name="Symbol zastępczy zawartości 3" descr="jasna gora.jpg"/>
          <p:cNvPicPr>
            <a:picLocks noGrp="1" noChangeAspect="1"/>
          </p:cNvPicPr>
          <p:nvPr>
            <p:ph idx="1"/>
          </p:nvPr>
        </p:nvPicPr>
        <p:blipFill>
          <a:blip r:embed="rId2" cstate="print"/>
          <a:stretch>
            <a:fillRect/>
          </a:stretch>
        </p:blipFill>
        <p:spPr>
          <a:xfrm>
            <a:off x="251520" y="3140968"/>
            <a:ext cx="2401824" cy="1440160"/>
          </a:xfrm>
          <a:prstGeom prst="rect">
            <a:avLst/>
          </a:prstGeom>
          <a:ln>
            <a:noFill/>
          </a:ln>
          <a:effectLst>
            <a:softEdge rad="112500"/>
          </a:effectLst>
        </p:spPr>
      </p:pic>
      <p:pic>
        <p:nvPicPr>
          <p:cNvPr id="5" name="Obraz 4" descr="wawel.jpg"/>
          <p:cNvPicPr>
            <a:picLocks noChangeAspect="1"/>
          </p:cNvPicPr>
          <p:nvPr/>
        </p:nvPicPr>
        <p:blipFill>
          <a:blip r:embed="rId3" cstate="print"/>
          <a:stretch>
            <a:fillRect/>
          </a:stretch>
        </p:blipFill>
        <p:spPr>
          <a:xfrm>
            <a:off x="251520" y="4941168"/>
            <a:ext cx="2448272" cy="1440160"/>
          </a:xfrm>
          <a:prstGeom prst="rect">
            <a:avLst/>
          </a:prstGeom>
          <a:ln>
            <a:noFill/>
          </a:ln>
          <a:effectLst>
            <a:softEdge rad="112500"/>
          </a:effectLst>
        </p:spPr>
      </p:pic>
      <p:pic>
        <p:nvPicPr>
          <p:cNvPr id="7" name="Obraz 6" descr="palac kultury.jpg"/>
          <p:cNvPicPr>
            <a:picLocks noChangeAspect="1"/>
          </p:cNvPicPr>
          <p:nvPr/>
        </p:nvPicPr>
        <p:blipFill>
          <a:blip r:embed="rId4" cstate="print"/>
          <a:stretch>
            <a:fillRect/>
          </a:stretch>
        </p:blipFill>
        <p:spPr>
          <a:xfrm>
            <a:off x="251520" y="1412776"/>
            <a:ext cx="2376264" cy="1368152"/>
          </a:xfrm>
          <a:prstGeom prst="rect">
            <a:avLst/>
          </a:prstGeom>
          <a:ln>
            <a:noFill/>
          </a:ln>
          <a:effectLst>
            <a:softEdge rad="112500"/>
          </a:effectLst>
        </p:spPr>
      </p:pic>
      <p:sp>
        <p:nvSpPr>
          <p:cNvPr id="8" name="pole tekstowe 7"/>
          <p:cNvSpPr txBox="1"/>
          <p:nvPr/>
        </p:nvSpPr>
        <p:spPr>
          <a:xfrm>
            <a:off x="2987824" y="1628800"/>
            <a:ext cx="4752528" cy="1107996"/>
          </a:xfrm>
          <a:prstGeom prst="rect">
            <a:avLst/>
          </a:prstGeom>
          <a:noFill/>
        </p:spPr>
        <p:txBody>
          <a:bodyPr wrap="square" rtlCol="0">
            <a:spAutoFit/>
          </a:bodyPr>
          <a:lstStyle/>
          <a:p>
            <a:r>
              <a:rPr lang="en-US" sz="2200" dirty="0"/>
              <a:t>Palace of Culture and Science is a </a:t>
            </a:r>
            <a:r>
              <a:rPr lang="en-US" sz="2200" dirty="0" smtClean="0"/>
              <a:t>notable </a:t>
            </a:r>
            <a:r>
              <a:rPr lang="en-US" sz="2200" dirty="0"/>
              <a:t>high-rise building in Warsaw, Poland.</a:t>
            </a:r>
            <a:endParaRPr lang="pl-PL" sz="2200" dirty="0"/>
          </a:p>
        </p:txBody>
      </p:sp>
      <p:sp>
        <p:nvSpPr>
          <p:cNvPr id="9" name="pole tekstowe 8"/>
          <p:cNvSpPr txBox="1"/>
          <p:nvPr/>
        </p:nvSpPr>
        <p:spPr>
          <a:xfrm>
            <a:off x="3059832" y="3501008"/>
            <a:ext cx="4536504" cy="1107996"/>
          </a:xfrm>
          <a:prstGeom prst="rect">
            <a:avLst/>
          </a:prstGeom>
          <a:noFill/>
        </p:spPr>
        <p:txBody>
          <a:bodyPr wrap="square" rtlCol="0">
            <a:spAutoFit/>
          </a:bodyPr>
          <a:lstStyle/>
          <a:p>
            <a:r>
              <a:rPr lang="pl-PL" sz="2200" dirty="0" err="1" smtClean="0"/>
              <a:t>The</a:t>
            </a:r>
            <a:r>
              <a:rPr lang="pl-PL" sz="2200" dirty="0" smtClean="0"/>
              <a:t> Jasna Góra </a:t>
            </a:r>
            <a:r>
              <a:rPr lang="pl-PL" sz="2200" dirty="0" err="1" smtClean="0"/>
              <a:t>is</a:t>
            </a:r>
            <a:r>
              <a:rPr lang="pl-PL" sz="2200" dirty="0" smtClean="0"/>
              <a:t> </a:t>
            </a:r>
            <a:r>
              <a:rPr lang="pl-PL" sz="2200" dirty="0" err="1" smtClean="0"/>
              <a:t>the</a:t>
            </a:r>
            <a:r>
              <a:rPr lang="pl-PL" sz="2200" dirty="0" smtClean="0"/>
              <a:t> </a:t>
            </a:r>
            <a:r>
              <a:rPr lang="pl-PL" sz="2200" dirty="0" err="1" smtClean="0"/>
              <a:t>sanctuary</a:t>
            </a:r>
            <a:r>
              <a:rPr lang="pl-PL" sz="2200" dirty="0" smtClean="0"/>
              <a:t> </a:t>
            </a:r>
            <a:r>
              <a:rPr lang="pl-PL" sz="2200" dirty="0" err="1" smtClean="0"/>
              <a:t>with</a:t>
            </a:r>
            <a:r>
              <a:rPr lang="pl-PL" sz="2200" dirty="0" smtClean="0"/>
              <a:t> an </a:t>
            </a:r>
            <a:r>
              <a:rPr lang="pl-PL" sz="2200" dirty="0" err="1" smtClean="0"/>
              <a:t>image</a:t>
            </a:r>
            <a:r>
              <a:rPr lang="pl-PL" sz="2200" dirty="0" smtClean="0"/>
              <a:t> of Black Madonna of Częstochowa.</a:t>
            </a:r>
            <a:endParaRPr lang="pl-PL" sz="2200" dirty="0"/>
          </a:p>
        </p:txBody>
      </p:sp>
      <p:sp>
        <p:nvSpPr>
          <p:cNvPr id="11" name="pole tekstowe 10"/>
          <p:cNvSpPr txBox="1"/>
          <p:nvPr/>
        </p:nvSpPr>
        <p:spPr>
          <a:xfrm>
            <a:off x="3131840" y="5301208"/>
            <a:ext cx="4464496" cy="1107996"/>
          </a:xfrm>
          <a:prstGeom prst="rect">
            <a:avLst/>
          </a:prstGeom>
          <a:noFill/>
        </p:spPr>
        <p:txBody>
          <a:bodyPr wrap="square" rtlCol="0">
            <a:spAutoFit/>
          </a:bodyPr>
          <a:lstStyle/>
          <a:p>
            <a:r>
              <a:rPr lang="en-US" sz="2200" dirty="0"/>
              <a:t>The </a:t>
            </a:r>
            <a:r>
              <a:rPr lang="en-US" sz="2200" dirty="0" err="1"/>
              <a:t>Wawel</a:t>
            </a:r>
            <a:r>
              <a:rPr lang="en-US" sz="2200" dirty="0"/>
              <a:t> Castle is a castle </a:t>
            </a:r>
            <a:r>
              <a:rPr lang="en-US" sz="2200" dirty="0" smtClean="0"/>
              <a:t>residency</a:t>
            </a:r>
            <a:r>
              <a:rPr lang="pl-PL" sz="2200" dirty="0" smtClean="0"/>
              <a:t> of </a:t>
            </a:r>
            <a:r>
              <a:rPr lang="pl-PL" sz="2200" dirty="0" err="1" smtClean="0"/>
              <a:t>former</a:t>
            </a:r>
            <a:r>
              <a:rPr lang="pl-PL" sz="2200" dirty="0" smtClean="0"/>
              <a:t> </a:t>
            </a:r>
            <a:r>
              <a:rPr lang="pl-PL" sz="2200" dirty="0" err="1" smtClean="0"/>
              <a:t>kings</a:t>
            </a:r>
            <a:r>
              <a:rPr lang="en-US" sz="2200" dirty="0" smtClean="0"/>
              <a:t> </a:t>
            </a:r>
            <a:r>
              <a:rPr lang="en-US" sz="2200" dirty="0"/>
              <a:t>located in central </a:t>
            </a:r>
            <a:r>
              <a:rPr lang="en-US" sz="2200" dirty="0" err="1" smtClean="0"/>
              <a:t>Kraków</a:t>
            </a:r>
            <a:r>
              <a:rPr lang="pl-PL" sz="2200" dirty="0" smtClean="0"/>
              <a:t>.</a:t>
            </a:r>
            <a:endParaRPr lang="pl-PL" sz="2200" dirty="0"/>
          </a:p>
        </p:txBody>
      </p:sp>
    </p:spTree>
  </p:cSld>
  <p:clrMapOvr>
    <a:masterClrMapping/>
  </p:clrMapOvr>
  <p:transition advTm="30124"/>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solidFill>
                  <a:srgbClr val="FF0000"/>
                </a:solidFill>
              </a:rPr>
              <a:t>Regional</a:t>
            </a:r>
            <a:r>
              <a:rPr lang="pl-PL" dirty="0" smtClean="0">
                <a:solidFill>
                  <a:srgbClr val="FF0000"/>
                </a:solidFill>
              </a:rPr>
              <a:t> </a:t>
            </a:r>
            <a:r>
              <a:rPr lang="pl-PL" dirty="0" err="1" smtClean="0">
                <a:solidFill>
                  <a:srgbClr val="FF0000"/>
                </a:solidFill>
              </a:rPr>
              <a:t>Food</a:t>
            </a:r>
            <a:r>
              <a:rPr lang="pl-PL" dirty="0" smtClean="0">
                <a:solidFill>
                  <a:srgbClr val="FF0000"/>
                </a:solidFill>
              </a:rPr>
              <a:t> </a:t>
            </a:r>
            <a:endParaRPr lang="pl-PL" dirty="0">
              <a:solidFill>
                <a:srgbClr val="FF0000"/>
              </a:solidFill>
            </a:endParaRPr>
          </a:p>
        </p:txBody>
      </p:sp>
      <p:pic>
        <p:nvPicPr>
          <p:cNvPr id="4" name="Symbol zastępczy zawartości 3" descr="pobrane.jpg"/>
          <p:cNvPicPr>
            <a:picLocks noGrp="1" noChangeAspect="1"/>
          </p:cNvPicPr>
          <p:nvPr>
            <p:ph idx="1"/>
          </p:nvPr>
        </p:nvPicPr>
        <p:blipFill>
          <a:blip r:embed="rId2" cstate="print"/>
          <a:stretch>
            <a:fillRect/>
          </a:stretch>
        </p:blipFill>
        <p:spPr>
          <a:xfrm>
            <a:off x="395536" y="1196752"/>
            <a:ext cx="2304256" cy="1533378"/>
          </a:xfrm>
          <a:prstGeom prst="rect">
            <a:avLst/>
          </a:prstGeom>
          <a:ln>
            <a:noFill/>
          </a:ln>
          <a:effectLst>
            <a:softEdge rad="112500"/>
          </a:effectLst>
        </p:spPr>
      </p:pic>
      <p:sp>
        <p:nvSpPr>
          <p:cNvPr id="7" name="pole tekstowe 6"/>
          <p:cNvSpPr txBox="1"/>
          <p:nvPr/>
        </p:nvSpPr>
        <p:spPr>
          <a:xfrm>
            <a:off x="2843808" y="1196752"/>
            <a:ext cx="4104456" cy="1631216"/>
          </a:xfrm>
          <a:prstGeom prst="rect">
            <a:avLst/>
          </a:prstGeom>
          <a:noFill/>
        </p:spPr>
        <p:txBody>
          <a:bodyPr wrap="square" rtlCol="0">
            <a:spAutoFit/>
          </a:bodyPr>
          <a:lstStyle/>
          <a:p>
            <a:r>
              <a:rPr lang="en-US" sz="2000" dirty="0" err="1" smtClean="0"/>
              <a:t>Pierogi</a:t>
            </a:r>
            <a:r>
              <a:rPr lang="en-US" sz="2000" dirty="0" smtClean="0"/>
              <a:t> is a traditional dish served as one of twelve dishes in Christmas</a:t>
            </a:r>
            <a:r>
              <a:rPr lang="pl-PL" sz="2000" dirty="0" smtClean="0"/>
              <a:t>. </a:t>
            </a:r>
            <a:r>
              <a:rPr lang="pl-PL" sz="2000" dirty="0" err="1" smtClean="0"/>
              <a:t>It</a:t>
            </a:r>
            <a:r>
              <a:rPr lang="pl-PL" sz="2000" dirty="0" smtClean="0"/>
              <a:t> </a:t>
            </a:r>
            <a:r>
              <a:rPr lang="pl-PL" sz="2000" dirty="0" err="1" smtClean="0"/>
              <a:t>is</a:t>
            </a:r>
            <a:r>
              <a:rPr lang="pl-PL" sz="2000" dirty="0" smtClean="0"/>
              <a:t> </a:t>
            </a:r>
            <a:r>
              <a:rPr lang="pl-PL" sz="2000" dirty="0" err="1" smtClean="0"/>
              <a:t>made</a:t>
            </a:r>
            <a:r>
              <a:rPr lang="pl-PL" sz="2000" dirty="0" smtClean="0"/>
              <a:t> </a:t>
            </a:r>
            <a:r>
              <a:rPr lang="pl-PL" sz="2000" dirty="0" err="1" smtClean="0"/>
              <a:t>off</a:t>
            </a:r>
            <a:r>
              <a:rPr lang="pl-PL" sz="2000" dirty="0" smtClean="0"/>
              <a:t> </a:t>
            </a:r>
            <a:r>
              <a:rPr lang="pl-PL" sz="2000" dirty="0" err="1" smtClean="0"/>
              <a:t>dough</a:t>
            </a:r>
            <a:r>
              <a:rPr lang="pl-PL" sz="2000" dirty="0" smtClean="0"/>
              <a:t> </a:t>
            </a:r>
            <a:r>
              <a:rPr lang="pl-PL" sz="2000" dirty="0" err="1" smtClean="0"/>
              <a:t>with</a:t>
            </a:r>
            <a:r>
              <a:rPr lang="pl-PL" sz="2000" dirty="0" smtClean="0"/>
              <a:t> </a:t>
            </a:r>
            <a:r>
              <a:rPr lang="pl-PL" sz="2000" dirty="0" err="1" smtClean="0"/>
              <a:t>various</a:t>
            </a:r>
            <a:r>
              <a:rPr lang="pl-PL" sz="2000" dirty="0" smtClean="0"/>
              <a:t> </a:t>
            </a:r>
            <a:r>
              <a:rPr lang="pl-PL" sz="2000" dirty="0" err="1" smtClean="0"/>
              <a:t>fillings</a:t>
            </a:r>
            <a:r>
              <a:rPr lang="pl-PL" sz="2000" dirty="0" smtClean="0"/>
              <a:t> </a:t>
            </a:r>
            <a:r>
              <a:rPr lang="pl-PL" sz="2000" dirty="0" err="1" smtClean="0"/>
              <a:t>such</a:t>
            </a:r>
            <a:r>
              <a:rPr lang="pl-PL" sz="2000" dirty="0" smtClean="0"/>
              <a:t> as: </a:t>
            </a:r>
            <a:r>
              <a:rPr lang="pl-PL" sz="2000" dirty="0" err="1" smtClean="0"/>
              <a:t>mushrooms</a:t>
            </a:r>
            <a:r>
              <a:rPr lang="pl-PL" sz="2000" dirty="0" smtClean="0"/>
              <a:t>, </a:t>
            </a:r>
            <a:r>
              <a:rPr lang="pl-PL" sz="2000" dirty="0" err="1" smtClean="0"/>
              <a:t>cheese</a:t>
            </a:r>
            <a:r>
              <a:rPr lang="pl-PL" sz="2000" dirty="0" smtClean="0"/>
              <a:t>, </a:t>
            </a:r>
            <a:r>
              <a:rPr lang="pl-PL" sz="2000" dirty="0" err="1" smtClean="0"/>
              <a:t>meat</a:t>
            </a:r>
            <a:r>
              <a:rPr lang="pl-PL" sz="2000" dirty="0" smtClean="0"/>
              <a:t> </a:t>
            </a:r>
            <a:r>
              <a:rPr lang="pl-PL" sz="2000" dirty="0" err="1" smtClean="0"/>
              <a:t>or</a:t>
            </a:r>
            <a:r>
              <a:rPr lang="pl-PL" sz="2000" dirty="0" smtClean="0"/>
              <a:t> </a:t>
            </a:r>
            <a:r>
              <a:rPr lang="pl-PL" sz="2000" dirty="0" err="1" smtClean="0"/>
              <a:t>fruit</a:t>
            </a:r>
            <a:r>
              <a:rPr lang="pl-PL" sz="2000" dirty="0" smtClean="0"/>
              <a:t>.</a:t>
            </a:r>
            <a:endParaRPr lang="pl-PL" sz="2000" dirty="0"/>
          </a:p>
        </p:txBody>
      </p:sp>
      <p:pic>
        <p:nvPicPr>
          <p:cNvPr id="9" name="Obraz 8" descr="pobrane (1).jpg"/>
          <p:cNvPicPr>
            <a:picLocks noChangeAspect="1"/>
          </p:cNvPicPr>
          <p:nvPr/>
        </p:nvPicPr>
        <p:blipFill>
          <a:blip r:embed="rId3" cstate="print"/>
          <a:stretch>
            <a:fillRect/>
          </a:stretch>
        </p:blipFill>
        <p:spPr>
          <a:xfrm>
            <a:off x="395536" y="2924944"/>
            <a:ext cx="2318439" cy="1800200"/>
          </a:xfrm>
          <a:prstGeom prst="rect">
            <a:avLst/>
          </a:prstGeom>
          <a:ln>
            <a:noFill/>
          </a:ln>
          <a:effectLst>
            <a:softEdge rad="112500"/>
          </a:effectLst>
        </p:spPr>
      </p:pic>
      <p:sp>
        <p:nvSpPr>
          <p:cNvPr id="10" name="pole tekstowe 9"/>
          <p:cNvSpPr txBox="1"/>
          <p:nvPr/>
        </p:nvSpPr>
        <p:spPr>
          <a:xfrm>
            <a:off x="2915816" y="3068960"/>
            <a:ext cx="3672408" cy="1631216"/>
          </a:xfrm>
          <a:prstGeom prst="rect">
            <a:avLst/>
          </a:prstGeom>
          <a:noFill/>
        </p:spPr>
        <p:txBody>
          <a:bodyPr wrap="square" rtlCol="0">
            <a:spAutoFit/>
          </a:bodyPr>
          <a:lstStyle/>
          <a:p>
            <a:r>
              <a:rPr lang="en-US" sz="2000" dirty="0" err="1" smtClean="0"/>
              <a:t>Bigos</a:t>
            </a:r>
            <a:r>
              <a:rPr lang="en-US" sz="2000" dirty="0" smtClean="0"/>
              <a:t> is a </a:t>
            </a:r>
            <a:r>
              <a:rPr lang="pl-PL" sz="2000" dirty="0" err="1" smtClean="0"/>
              <a:t>stewed</a:t>
            </a:r>
            <a:r>
              <a:rPr lang="pl-PL" sz="2000" dirty="0" smtClean="0"/>
              <a:t> </a:t>
            </a:r>
            <a:r>
              <a:rPr lang="en-US" sz="2000" dirty="0" smtClean="0"/>
              <a:t>dish consisting of cabbage and sausage</a:t>
            </a:r>
            <a:r>
              <a:rPr lang="pl-PL" sz="2000" dirty="0" smtClean="0"/>
              <a:t>. </a:t>
            </a:r>
            <a:r>
              <a:rPr lang="pl-PL" sz="2000" dirty="0" err="1" smtClean="0"/>
              <a:t>It</a:t>
            </a:r>
            <a:r>
              <a:rPr lang="pl-PL" sz="2000" dirty="0" smtClean="0"/>
              <a:t> </a:t>
            </a:r>
            <a:r>
              <a:rPr lang="pl-PL" sz="2000" dirty="0" err="1" smtClean="0"/>
              <a:t>has</a:t>
            </a:r>
            <a:r>
              <a:rPr lang="pl-PL" sz="2000" dirty="0" smtClean="0"/>
              <a:t> to be </a:t>
            </a:r>
            <a:r>
              <a:rPr lang="pl-PL" sz="2000" dirty="0" err="1" smtClean="0"/>
              <a:t>cooked</a:t>
            </a:r>
            <a:r>
              <a:rPr lang="pl-PL" sz="2000" dirty="0" smtClean="0"/>
              <a:t> for a </a:t>
            </a:r>
            <a:r>
              <a:rPr lang="pl-PL" sz="2000" dirty="0" err="1" smtClean="0"/>
              <a:t>few</a:t>
            </a:r>
            <a:r>
              <a:rPr lang="pl-PL" sz="2000" dirty="0" smtClean="0"/>
              <a:t> </a:t>
            </a:r>
            <a:r>
              <a:rPr lang="pl-PL" sz="2000" dirty="0" err="1" smtClean="0"/>
              <a:t>days</a:t>
            </a:r>
            <a:r>
              <a:rPr lang="pl-PL" sz="2000" dirty="0" smtClean="0"/>
              <a:t> </a:t>
            </a:r>
            <a:r>
              <a:rPr lang="pl-PL" sz="2000" dirty="0" err="1" smtClean="0"/>
              <a:t>before</a:t>
            </a:r>
            <a:r>
              <a:rPr lang="pl-PL" sz="2000" dirty="0" smtClean="0"/>
              <a:t> </a:t>
            </a:r>
            <a:r>
              <a:rPr lang="pl-PL" sz="2000" dirty="0" err="1" smtClean="0"/>
              <a:t>serving</a:t>
            </a:r>
            <a:r>
              <a:rPr lang="pl-PL" sz="2000" dirty="0" smtClean="0"/>
              <a:t> to be </a:t>
            </a:r>
            <a:r>
              <a:rPr lang="pl-PL" sz="2000" dirty="0" err="1" smtClean="0"/>
              <a:t>delicious</a:t>
            </a:r>
            <a:r>
              <a:rPr lang="pl-PL" sz="2000" dirty="0" smtClean="0"/>
              <a:t>.</a:t>
            </a:r>
            <a:endParaRPr lang="pl-PL" sz="2000" dirty="0"/>
          </a:p>
        </p:txBody>
      </p:sp>
      <p:pic>
        <p:nvPicPr>
          <p:cNvPr id="11" name="Obraz 10" descr="pobrane (2).jpg"/>
          <p:cNvPicPr>
            <a:picLocks noChangeAspect="1"/>
          </p:cNvPicPr>
          <p:nvPr/>
        </p:nvPicPr>
        <p:blipFill>
          <a:blip r:embed="rId4" cstate="print"/>
          <a:stretch>
            <a:fillRect/>
          </a:stretch>
        </p:blipFill>
        <p:spPr>
          <a:xfrm>
            <a:off x="395537" y="4869160"/>
            <a:ext cx="2376264" cy="1703737"/>
          </a:xfrm>
          <a:prstGeom prst="rect">
            <a:avLst/>
          </a:prstGeom>
          <a:ln>
            <a:noFill/>
          </a:ln>
          <a:effectLst>
            <a:softEdge rad="112500"/>
          </a:effectLst>
        </p:spPr>
      </p:pic>
      <p:sp>
        <p:nvSpPr>
          <p:cNvPr id="13" name="Prostokąt 12"/>
          <p:cNvSpPr/>
          <p:nvPr/>
        </p:nvSpPr>
        <p:spPr>
          <a:xfrm>
            <a:off x="3059832" y="4941168"/>
            <a:ext cx="4572000" cy="1323439"/>
          </a:xfrm>
          <a:prstGeom prst="rect">
            <a:avLst/>
          </a:prstGeom>
        </p:spPr>
        <p:txBody>
          <a:bodyPr>
            <a:spAutoFit/>
          </a:bodyPr>
          <a:lstStyle/>
          <a:p>
            <a:r>
              <a:rPr lang="en-US" sz="2000" dirty="0" smtClean="0"/>
              <a:t>These are noodles from southern Poland with a characteristic hole in the middle</a:t>
            </a:r>
            <a:r>
              <a:rPr lang="pl-PL" sz="2000" dirty="0" smtClean="0"/>
              <a:t>. </a:t>
            </a:r>
            <a:r>
              <a:rPr lang="pl-PL" sz="2000" dirty="0" err="1" smtClean="0"/>
              <a:t>They</a:t>
            </a:r>
            <a:r>
              <a:rPr lang="pl-PL" sz="2000" dirty="0" smtClean="0"/>
              <a:t> </a:t>
            </a:r>
            <a:r>
              <a:rPr lang="pl-PL" sz="2000" dirty="0" err="1" smtClean="0"/>
              <a:t>are</a:t>
            </a:r>
            <a:r>
              <a:rPr lang="pl-PL" sz="2000" dirty="0" smtClean="0"/>
              <a:t> </a:t>
            </a:r>
            <a:r>
              <a:rPr lang="pl-PL" sz="2000" dirty="0" err="1" smtClean="0"/>
              <a:t>very</a:t>
            </a:r>
            <a:r>
              <a:rPr lang="pl-PL" sz="2000" dirty="0" smtClean="0"/>
              <a:t> </a:t>
            </a:r>
            <a:r>
              <a:rPr lang="pl-PL" sz="2000" dirty="0" err="1" smtClean="0"/>
              <a:t>often</a:t>
            </a:r>
            <a:r>
              <a:rPr lang="pl-PL" sz="2000" dirty="0" smtClean="0"/>
              <a:t> </a:t>
            </a:r>
            <a:r>
              <a:rPr lang="pl-PL" sz="2000" dirty="0" err="1" smtClean="0"/>
              <a:t>served</a:t>
            </a:r>
            <a:r>
              <a:rPr lang="pl-PL" sz="2000" dirty="0" smtClean="0"/>
              <a:t> for </a:t>
            </a:r>
            <a:r>
              <a:rPr lang="pl-PL" sz="2000" dirty="0" err="1" smtClean="0"/>
              <a:t>Sunday</a:t>
            </a:r>
            <a:r>
              <a:rPr lang="pl-PL" sz="2000" dirty="0" smtClean="0"/>
              <a:t> dinner </a:t>
            </a:r>
            <a:r>
              <a:rPr lang="pl-PL" sz="2000" dirty="0" err="1" smtClean="0"/>
              <a:t>with</a:t>
            </a:r>
            <a:r>
              <a:rPr lang="pl-PL" sz="2000" dirty="0" smtClean="0"/>
              <a:t> a </a:t>
            </a:r>
            <a:r>
              <a:rPr lang="pl-PL" sz="2000" dirty="0" err="1" smtClean="0"/>
              <a:t>thick</a:t>
            </a:r>
            <a:r>
              <a:rPr lang="pl-PL" sz="2000" dirty="0" smtClean="0"/>
              <a:t> </a:t>
            </a:r>
            <a:r>
              <a:rPr lang="pl-PL" sz="2000" dirty="0" err="1" smtClean="0"/>
              <a:t>sauce</a:t>
            </a:r>
            <a:r>
              <a:rPr lang="pl-PL" sz="2000" dirty="0" smtClean="0"/>
              <a:t>.</a:t>
            </a:r>
            <a:endParaRPr lang="pl-PL" sz="2000" dirty="0"/>
          </a:p>
        </p:txBody>
      </p:sp>
    </p:spTree>
  </p:cSld>
  <p:clrMapOvr>
    <a:masterClrMapping/>
  </p:clrMapOvr>
  <p:transition advTm="30435"/>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solidFill>
                  <a:srgbClr val="FF0000"/>
                </a:solidFill>
              </a:rPr>
              <a:t>Famous</a:t>
            </a:r>
            <a:r>
              <a:rPr lang="pl-PL" dirty="0" smtClean="0">
                <a:solidFill>
                  <a:srgbClr val="FF0000"/>
                </a:solidFill>
              </a:rPr>
              <a:t> </a:t>
            </a:r>
            <a:r>
              <a:rPr lang="pl-PL" dirty="0" err="1" smtClean="0">
                <a:solidFill>
                  <a:srgbClr val="FF0000"/>
                </a:solidFill>
              </a:rPr>
              <a:t>Sports</a:t>
            </a:r>
            <a:r>
              <a:rPr lang="pl-PL" dirty="0" smtClean="0">
                <a:solidFill>
                  <a:srgbClr val="FF0000"/>
                </a:solidFill>
              </a:rPr>
              <a:t> </a:t>
            </a:r>
            <a:r>
              <a:rPr lang="pl-PL" dirty="0" err="1" smtClean="0">
                <a:solidFill>
                  <a:srgbClr val="FF0000"/>
                </a:solidFill>
              </a:rPr>
              <a:t>People</a:t>
            </a:r>
            <a:endParaRPr lang="pl-PL" dirty="0">
              <a:solidFill>
                <a:srgbClr val="FF0000"/>
              </a:solidFill>
            </a:endParaRPr>
          </a:p>
        </p:txBody>
      </p:sp>
      <p:pic>
        <p:nvPicPr>
          <p:cNvPr id="4" name="Symbol zastępczy zawartości 3" descr="stoch.jpg"/>
          <p:cNvPicPr>
            <a:picLocks noGrp="1" noChangeAspect="1"/>
          </p:cNvPicPr>
          <p:nvPr>
            <p:ph idx="1"/>
          </p:nvPr>
        </p:nvPicPr>
        <p:blipFill>
          <a:blip r:embed="rId2" cstate="print"/>
          <a:stretch>
            <a:fillRect/>
          </a:stretch>
        </p:blipFill>
        <p:spPr>
          <a:xfrm>
            <a:off x="539552" y="1052736"/>
            <a:ext cx="1584176" cy="1834309"/>
          </a:xfrm>
          <a:prstGeom prst="rect">
            <a:avLst/>
          </a:prstGeom>
          <a:ln>
            <a:noFill/>
          </a:ln>
          <a:effectLst>
            <a:softEdge rad="112500"/>
          </a:effectLst>
        </p:spPr>
      </p:pic>
      <p:pic>
        <p:nvPicPr>
          <p:cNvPr id="5" name="Obraz 4" descr="lewy.jpg"/>
          <p:cNvPicPr>
            <a:picLocks noChangeAspect="1"/>
          </p:cNvPicPr>
          <p:nvPr/>
        </p:nvPicPr>
        <p:blipFill>
          <a:blip r:embed="rId3" cstate="print"/>
          <a:stretch>
            <a:fillRect/>
          </a:stretch>
        </p:blipFill>
        <p:spPr>
          <a:xfrm>
            <a:off x="539552" y="4797152"/>
            <a:ext cx="1554718" cy="1800200"/>
          </a:xfrm>
          <a:prstGeom prst="rect">
            <a:avLst/>
          </a:prstGeom>
          <a:ln>
            <a:noFill/>
          </a:ln>
          <a:effectLst>
            <a:softEdge rad="112500"/>
          </a:effectLst>
        </p:spPr>
      </p:pic>
      <p:pic>
        <p:nvPicPr>
          <p:cNvPr id="6" name="Obraz 5" descr="kurek.JPG"/>
          <p:cNvPicPr>
            <a:picLocks noChangeAspect="1"/>
          </p:cNvPicPr>
          <p:nvPr/>
        </p:nvPicPr>
        <p:blipFill>
          <a:blip r:embed="rId4" cstate="print"/>
          <a:stretch>
            <a:fillRect/>
          </a:stretch>
        </p:blipFill>
        <p:spPr>
          <a:xfrm>
            <a:off x="611560" y="2924944"/>
            <a:ext cx="1492529" cy="1728192"/>
          </a:xfrm>
          <a:prstGeom prst="rect">
            <a:avLst/>
          </a:prstGeom>
          <a:ln>
            <a:noFill/>
          </a:ln>
          <a:effectLst>
            <a:softEdge rad="112500"/>
          </a:effectLst>
        </p:spPr>
      </p:pic>
      <p:sp>
        <p:nvSpPr>
          <p:cNvPr id="7" name="pole tekstowe 6"/>
          <p:cNvSpPr txBox="1"/>
          <p:nvPr/>
        </p:nvSpPr>
        <p:spPr>
          <a:xfrm>
            <a:off x="2483768" y="1628800"/>
            <a:ext cx="5688632" cy="1107996"/>
          </a:xfrm>
          <a:prstGeom prst="rect">
            <a:avLst/>
          </a:prstGeom>
          <a:noFill/>
        </p:spPr>
        <p:txBody>
          <a:bodyPr wrap="square" rtlCol="0">
            <a:spAutoFit/>
          </a:bodyPr>
          <a:lstStyle/>
          <a:p>
            <a:r>
              <a:rPr lang="en-US" sz="2200" dirty="0" err="1" smtClean="0"/>
              <a:t>Kamil</a:t>
            </a:r>
            <a:r>
              <a:rPr lang="pl-PL" sz="2200" dirty="0" smtClean="0"/>
              <a:t> </a:t>
            </a:r>
            <a:r>
              <a:rPr lang="en-US" sz="2200" dirty="0" err="1" smtClean="0"/>
              <a:t>Stoch</a:t>
            </a:r>
            <a:r>
              <a:rPr lang="en-US" sz="2200" dirty="0" smtClean="0"/>
              <a:t> </a:t>
            </a:r>
            <a:r>
              <a:rPr lang="en-US" sz="2200" dirty="0"/>
              <a:t>is a Polish ski jumper. He is one of the most successful ski jumpers from </a:t>
            </a:r>
            <a:r>
              <a:rPr lang="en-US" sz="2200" dirty="0" smtClean="0"/>
              <a:t>Poland</a:t>
            </a:r>
            <a:r>
              <a:rPr lang="pl-PL" sz="2200" dirty="0" smtClean="0"/>
              <a:t>.</a:t>
            </a:r>
            <a:endParaRPr lang="pl-PL" sz="2200" dirty="0"/>
          </a:p>
        </p:txBody>
      </p:sp>
      <p:sp>
        <p:nvSpPr>
          <p:cNvPr id="8" name="pole tekstowe 7"/>
          <p:cNvSpPr txBox="1"/>
          <p:nvPr/>
        </p:nvSpPr>
        <p:spPr>
          <a:xfrm>
            <a:off x="2555776" y="3501008"/>
            <a:ext cx="5328592" cy="1107996"/>
          </a:xfrm>
          <a:prstGeom prst="rect">
            <a:avLst/>
          </a:prstGeom>
          <a:noFill/>
        </p:spPr>
        <p:txBody>
          <a:bodyPr wrap="square" rtlCol="0">
            <a:spAutoFit/>
          </a:bodyPr>
          <a:lstStyle/>
          <a:p>
            <a:r>
              <a:rPr lang="en-US" sz="2200" dirty="0" err="1" smtClean="0"/>
              <a:t>Bartosz</a:t>
            </a:r>
            <a:r>
              <a:rPr lang="en-US" sz="2200" dirty="0" smtClean="0"/>
              <a:t> </a:t>
            </a:r>
            <a:r>
              <a:rPr lang="en-US" sz="2200" dirty="0" err="1"/>
              <a:t>Kurek</a:t>
            </a:r>
            <a:r>
              <a:rPr lang="en-US" sz="2200" dirty="0"/>
              <a:t> is a Polish volleyball player, a member of Poland men's national volleyball </a:t>
            </a:r>
            <a:r>
              <a:rPr lang="en-US" sz="2200" dirty="0" smtClean="0"/>
              <a:t>team</a:t>
            </a:r>
            <a:r>
              <a:rPr lang="pl-PL" sz="2200" dirty="0" smtClean="0"/>
              <a:t>.</a:t>
            </a:r>
            <a:endParaRPr lang="pl-PL" sz="2200" dirty="0"/>
          </a:p>
        </p:txBody>
      </p:sp>
      <p:sp>
        <p:nvSpPr>
          <p:cNvPr id="10" name="pole tekstowe 9"/>
          <p:cNvSpPr txBox="1"/>
          <p:nvPr/>
        </p:nvSpPr>
        <p:spPr>
          <a:xfrm>
            <a:off x="2699792" y="4941168"/>
            <a:ext cx="4608512" cy="1785104"/>
          </a:xfrm>
          <a:prstGeom prst="rect">
            <a:avLst/>
          </a:prstGeom>
          <a:noFill/>
        </p:spPr>
        <p:txBody>
          <a:bodyPr wrap="square" rtlCol="0">
            <a:spAutoFit/>
          </a:bodyPr>
          <a:lstStyle/>
          <a:p>
            <a:r>
              <a:rPr lang="en-US" sz="2200" dirty="0"/>
              <a:t>Robert Lewandowski is a Polish professional footballer who plays as a striker for Bayern Munich and is the captain of the Poland national team.</a:t>
            </a:r>
            <a:endParaRPr lang="pl-PL" sz="2200" dirty="0"/>
          </a:p>
        </p:txBody>
      </p:sp>
    </p:spTree>
  </p:cSld>
  <p:clrMapOvr>
    <a:masterClrMapping/>
  </p:clrMapOvr>
  <p:transition advTm="35506"/>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solidFill>
                  <a:srgbClr val="FF0000"/>
                </a:solidFill>
              </a:rPr>
              <a:t>Famous</a:t>
            </a:r>
            <a:r>
              <a:rPr lang="pl-PL" dirty="0" smtClean="0">
                <a:solidFill>
                  <a:srgbClr val="FF0000"/>
                </a:solidFill>
              </a:rPr>
              <a:t> </a:t>
            </a:r>
            <a:r>
              <a:rPr lang="pl-PL" dirty="0" err="1" smtClean="0">
                <a:solidFill>
                  <a:srgbClr val="FF0000"/>
                </a:solidFill>
              </a:rPr>
              <a:t>artists</a:t>
            </a:r>
            <a:endParaRPr lang="pl-PL" dirty="0">
              <a:solidFill>
                <a:srgbClr val="FF0000"/>
              </a:solidFill>
            </a:endParaRPr>
          </a:p>
        </p:txBody>
      </p:sp>
      <p:pic>
        <p:nvPicPr>
          <p:cNvPr id="4" name="Symbol zastępczy zawartości 3" descr="edytka.jpg"/>
          <p:cNvPicPr>
            <a:picLocks noGrp="1" noChangeAspect="1"/>
          </p:cNvPicPr>
          <p:nvPr>
            <p:ph idx="1"/>
          </p:nvPr>
        </p:nvPicPr>
        <p:blipFill>
          <a:blip r:embed="rId2" cstate="print">
            <a:lum bright="10000"/>
          </a:blip>
          <a:stretch>
            <a:fillRect/>
          </a:stretch>
        </p:blipFill>
        <p:spPr>
          <a:xfrm>
            <a:off x="467544" y="1556792"/>
            <a:ext cx="2232248" cy="1674186"/>
          </a:xfrm>
          <a:prstGeom prst="rect">
            <a:avLst/>
          </a:prstGeom>
          <a:ln>
            <a:noFill/>
          </a:ln>
          <a:effectLst>
            <a:softEdge rad="112500"/>
          </a:effectLst>
        </p:spPr>
      </p:pic>
      <p:sp>
        <p:nvSpPr>
          <p:cNvPr id="5" name="pole tekstowe 4"/>
          <p:cNvSpPr txBox="1"/>
          <p:nvPr/>
        </p:nvSpPr>
        <p:spPr>
          <a:xfrm>
            <a:off x="2843808" y="2060848"/>
            <a:ext cx="4608512" cy="1107996"/>
          </a:xfrm>
          <a:prstGeom prst="rect">
            <a:avLst/>
          </a:prstGeom>
          <a:noFill/>
        </p:spPr>
        <p:txBody>
          <a:bodyPr wrap="square" rtlCol="0">
            <a:spAutoFit/>
          </a:bodyPr>
          <a:lstStyle/>
          <a:p>
            <a:r>
              <a:rPr lang="pl-PL" sz="2200" dirty="0" smtClean="0"/>
              <a:t>Edyta Górniak </a:t>
            </a:r>
            <a:r>
              <a:rPr lang="pl-PL" sz="2200" dirty="0" err="1" smtClean="0"/>
              <a:t>is</a:t>
            </a:r>
            <a:r>
              <a:rPr lang="pl-PL" sz="2200" dirty="0" smtClean="0"/>
              <a:t> a </a:t>
            </a:r>
            <a:r>
              <a:rPr lang="pl-PL" sz="2200" dirty="0" err="1" smtClean="0"/>
              <a:t>Polish</a:t>
            </a:r>
            <a:r>
              <a:rPr lang="pl-PL" sz="2200" dirty="0" smtClean="0"/>
              <a:t> singer. </a:t>
            </a:r>
            <a:r>
              <a:rPr lang="pl-PL" sz="2200" dirty="0" err="1" smtClean="0"/>
              <a:t>She</a:t>
            </a:r>
            <a:r>
              <a:rPr lang="pl-PL" sz="2200" dirty="0" smtClean="0"/>
              <a:t> won </a:t>
            </a:r>
            <a:r>
              <a:rPr lang="pl-PL" sz="2200" dirty="0" err="1" smtClean="0"/>
              <a:t>second</a:t>
            </a:r>
            <a:r>
              <a:rPr lang="pl-PL" sz="2200" dirty="0" smtClean="0"/>
              <a:t> place </a:t>
            </a:r>
            <a:r>
              <a:rPr lang="pl-PL" sz="2200" dirty="0" err="1" smtClean="0"/>
              <a:t>in</a:t>
            </a:r>
            <a:r>
              <a:rPr lang="pl-PL" sz="2200" dirty="0" smtClean="0"/>
              <a:t> </a:t>
            </a:r>
            <a:r>
              <a:rPr lang="pl-PL" sz="2200" dirty="0" err="1" smtClean="0"/>
              <a:t>Eurovision</a:t>
            </a:r>
            <a:r>
              <a:rPr lang="pl-PL" sz="2200" dirty="0" smtClean="0"/>
              <a:t> </a:t>
            </a:r>
            <a:r>
              <a:rPr lang="pl-PL" sz="2200" dirty="0" err="1" smtClean="0"/>
              <a:t>in</a:t>
            </a:r>
            <a:r>
              <a:rPr lang="pl-PL" sz="2200" dirty="0" smtClean="0"/>
              <a:t> 1994.</a:t>
            </a:r>
            <a:endParaRPr lang="pl-PL" sz="2200" dirty="0"/>
          </a:p>
        </p:txBody>
      </p:sp>
      <p:pic>
        <p:nvPicPr>
          <p:cNvPr id="6" name="Obraz 5" descr="9031220-michal-szpak-900-547.jpg"/>
          <p:cNvPicPr>
            <a:picLocks noChangeAspect="1"/>
          </p:cNvPicPr>
          <p:nvPr/>
        </p:nvPicPr>
        <p:blipFill>
          <a:blip r:embed="rId3" cstate="print"/>
          <a:stretch>
            <a:fillRect/>
          </a:stretch>
        </p:blipFill>
        <p:spPr>
          <a:xfrm>
            <a:off x="539552" y="4221088"/>
            <a:ext cx="2160240" cy="1642261"/>
          </a:xfrm>
          <a:prstGeom prst="rect">
            <a:avLst/>
          </a:prstGeom>
          <a:ln>
            <a:noFill/>
          </a:ln>
          <a:effectLst>
            <a:softEdge rad="112500"/>
          </a:effectLst>
        </p:spPr>
      </p:pic>
      <p:sp>
        <p:nvSpPr>
          <p:cNvPr id="7" name="pole tekstowe 6"/>
          <p:cNvSpPr txBox="1"/>
          <p:nvPr/>
        </p:nvSpPr>
        <p:spPr>
          <a:xfrm>
            <a:off x="2843808" y="4581128"/>
            <a:ext cx="4464496" cy="1107996"/>
          </a:xfrm>
          <a:prstGeom prst="rect">
            <a:avLst/>
          </a:prstGeom>
          <a:noFill/>
        </p:spPr>
        <p:txBody>
          <a:bodyPr wrap="square" rtlCol="0">
            <a:spAutoFit/>
          </a:bodyPr>
          <a:lstStyle/>
          <a:p>
            <a:r>
              <a:rPr lang="en-US" sz="2200" dirty="0" err="1"/>
              <a:t>Michał</a:t>
            </a:r>
            <a:r>
              <a:rPr lang="en-US" sz="2200" dirty="0"/>
              <a:t> </a:t>
            </a:r>
            <a:r>
              <a:rPr lang="en-US" sz="2200" dirty="0" err="1"/>
              <a:t>Szpak</a:t>
            </a:r>
            <a:r>
              <a:rPr lang="en-US" sz="2200" dirty="0"/>
              <a:t> is a Polish singer who found fame on the first series of the Polish X Factor in 2011. </a:t>
            </a:r>
            <a:endParaRPr lang="pl-PL" sz="2200" dirty="0"/>
          </a:p>
        </p:txBody>
      </p:sp>
    </p:spTree>
  </p:cSld>
  <p:clrMapOvr>
    <a:masterClrMapping/>
  </p:clrMapOvr>
  <p:transition advTm="25397"/>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solidFill>
                  <a:srgbClr val="FF0000"/>
                </a:solidFill>
              </a:rPr>
              <a:t>Famous</a:t>
            </a:r>
            <a:r>
              <a:rPr lang="pl-PL" dirty="0" smtClean="0">
                <a:solidFill>
                  <a:srgbClr val="FF0000"/>
                </a:solidFill>
              </a:rPr>
              <a:t> </a:t>
            </a:r>
            <a:r>
              <a:rPr lang="pl-PL" dirty="0" err="1" smtClean="0">
                <a:solidFill>
                  <a:srgbClr val="FF0000"/>
                </a:solidFill>
              </a:rPr>
              <a:t>people</a:t>
            </a:r>
            <a:r>
              <a:rPr lang="pl-PL" dirty="0" smtClean="0">
                <a:solidFill>
                  <a:srgbClr val="FF0000"/>
                </a:solidFill>
              </a:rPr>
              <a:t> from </a:t>
            </a:r>
            <a:r>
              <a:rPr lang="pl-PL" dirty="0" err="1" smtClean="0">
                <a:solidFill>
                  <a:srgbClr val="FF0000"/>
                </a:solidFill>
              </a:rPr>
              <a:t>the</a:t>
            </a:r>
            <a:r>
              <a:rPr lang="pl-PL" dirty="0" smtClean="0">
                <a:solidFill>
                  <a:srgbClr val="FF0000"/>
                </a:solidFill>
              </a:rPr>
              <a:t> </a:t>
            </a:r>
            <a:r>
              <a:rPr lang="pl-PL" dirty="0" err="1" smtClean="0">
                <a:solidFill>
                  <a:srgbClr val="FF0000"/>
                </a:solidFill>
              </a:rPr>
              <a:t>present</a:t>
            </a:r>
            <a:endParaRPr lang="pl-PL" dirty="0">
              <a:solidFill>
                <a:srgbClr val="FF0000"/>
              </a:solidFill>
            </a:endParaRPr>
          </a:p>
        </p:txBody>
      </p:sp>
      <p:pic>
        <p:nvPicPr>
          <p:cNvPr id="4" name="Symbol zastępczy zawartości 3" descr="91536090b0bf05300467e4639091c1b8953439d1.png"/>
          <p:cNvPicPr>
            <a:picLocks noGrp="1" noChangeAspect="1"/>
          </p:cNvPicPr>
          <p:nvPr>
            <p:ph idx="1"/>
          </p:nvPr>
        </p:nvPicPr>
        <p:blipFill>
          <a:blip r:embed="rId2" cstate="print"/>
          <a:srcRect l="7947" r="12460"/>
          <a:stretch>
            <a:fillRect/>
          </a:stretch>
        </p:blipFill>
        <p:spPr>
          <a:xfrm>
            <a:off x="467544" y="1556792"/>
            <a:ext cx="3096344" cy="2197954"/>
          </a:xfrm>
          <a:prstGeom prst="rect">
            <a:avLst/>
          </a:prstGeom>
          <a:ln>
            <a:noFill/>
          </a:ln>
          <a:effectLst>
            <a:softEdge rad="112500"/>
          </a:effectLst>
        </p:spPr>
      </p:pic>
      <p:sp>
        <p:nvSpPr>
          <p:cNvPr id="7" name="Prostokąt 6"/>
          <p:cNvSpPr/>
          <p:nvPr/>
        </p:nvSpPr>
        <p:spPr>
          <a:xfrm>
            <a:off x="3707904" y="1988840"/>
            <a:ext cx="4572000" cy="1107996"/>
          </a:xfrm>
          <a:prstGeom prst="rect">
            <a:avLst/>
          </a:prstGeom>
        </p:spPr>
        <p:txBody>
          <a:bodyPr wrap="square">
            <a:spAutoFit/>
          </a:bodyPr>
          <a:lstStyle/>
          <a:p>
            <a:r>
              <a:rPr lang="en-US" sz="2200" dirty="0" err="1" smtClean="0"/>
              <a:t>Jurek</a:t>
            </a:r>
            <a:r>
              <a:rPr lang="en-US" sz="2200" dirty="0" smtClean="0"/>
              <a:t> </a:t>
            </a:r>
            <a:r>
              <a:rPr lang="en-US" sz="2200" dirty="0" err="1" smtClean="0"/>
              <a:t>Owsiak</a:t>
            </a:r>
            <a:r>
              <a:rPr lang="en-US" sz="2200" dirty="0" smtClean="0"/>
              <a:t> became famous for charity campaigns and fundraising for those in need</a:t>
            </a:r>
            <a:r>
              <a:rPr lang="pl-PL" sz="2200" dirty="0" smtClean="0"/>
              <a:t>.</a:t>
            </a:r>
            <a:endParaRPr lang="pl-PL" sz="2200" dirty="0"/>
          </a:p>
        </p:txBody>
      </p:sp>
      <p:pic>
        <p:nvPicPr>
          <p:cNvPr id="8" name="Obraz 7" descr="pobrane (3).jpg"/>
          <p:cNvPicPr>
            <a:picLocks noChangeAspect="1"/>
          </p:cNvPicPr>
          <p:nvPr/>
        </p:nvPicPr>
        <p:blipFill>
          <a:blip r:embed="rId3" cstate="print"/>
          <a:stretch>
            <a:fillRect/>
          </a:stretch>
        </p:blipFill>
        <p:spPr>
          <a:xfrm>
            <a:off x="395536" y="4149080"/>
            <a:ext cx="3241200" cy="2232248"/>
          </a:xfrm>
          <a:prstGeom prst="rect">
            <a:avLst/>
          </a:prstGeom>
          <a:ln>
            <a:noFill/>
          </a:ln>
          <a:effectLst>
            <a:softEdge rad="112500"/>
          </a:effectLst>
        </p:spPr>
      </p:pic>
      <p:sp>
        <p:nvSpPr>
          <p:cNvPr id="10" name="Prostokąt 9"/>
          <p:cNvSpPr/>
          <p:nvPr/>
        </p:nvSpPr>
        <p:spPr>
          <a:xfrm>
            <a:off x="3923928" y="4725144"/>
            <a:ext cx="4572000" cy="769441"/>
          </a:xfrm>
          <a:prstGeom prst="rect">
            <a:avLst/>
          </a:prstGeom>
        </p:spPr>
        <p:txBody>
          <a:bodyPr wrap="square">
            <a:spAutoFit/>
          </a:bodyPr>
          <a:lstStyle/>
          <a:p>
            <a:r>
              <a:rPr lang="pl-PL" sz="2200" dirty="0" smtClean="0"/>
              <a:t>Donald Tusk </a:t>
            </a:r>
            <a:r>
              <a:rPr lang="pl-PL" sz="2200" dirty="0" err="1" smtClean="0"/>
              <a:t>is</a:t>
            </a:r>
            <a:r>
              <a:rPr lang="pl-PL" sz="2200" dirty="0" smtClean="0"/>
              <a:t> </a:t>
            </a:r>
            <a:r>
              <a:rPr lang="en-US" sz="2200" dirty="0" smtClean="0"/>
              <a:t>Polish politician, </a:t>
            </a:r>
            <a:r>
              <a:rPr lang="pl-PL" sz="2200" dirty="0" smtClean="0"/>
              <a:t>a </a:t>
            </a:r>
            <a:r>
              <a:rPr lang="en-US" sz="2200" dirty="0" smtClean="0"/>
              <a:t>chairman of the European Council</a:t>
            </a:r>
            <a:endParaRPr lang="pl-PL" sz="2200" dirty="0"/>
          </a:p>
        </p:txBody>
      </p:sp>
    </p:spTree>
  </p:cSld>
  <p:clrMapOvr>
    <a:masterClrMapping/>
  </p:clrMapOvr>
  <p:transition advTm="30139"/>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solidFill>
                  <a:srgbClr val="FF0000"/>
                </a:solidFill>
              </a:rPr>
              <a:t>Famous</a:t>
            </a:r>
            <a:r>
              <a:rPr lang="pl-PL" dirty="0" smtClean="0">
                <a:solidFill>
                  <a:srgbClr val="FF0000"/>
                </a:solidFill>
              </a:rPr>
              <a:t> </a:t>
            </a:r>
            <a:r>
              <a:rPr lang="pl-PL" dirty="0" err="1" smtClean="0">
                <a:solidFill>
                  <a:srgbClr val="FF0000"/>
                </a:solidFill>
              </a:rPr>
              <a:t>people</a:t>
            </a:r>
            <a:r>
              <a:rPr lang="pl-PL" dirty="0" smtClean="0">
                <a:solidFill>
                  <a:srgbClr val="FF0000"/>
                </a:solidFill>
              </a:rPr>
              <a:t> from </a:t>
            </a:r>
            <a:r>
              <a:rPr lang="pl-PL" dirty="0" err="1" smtClean="0">
                <a:solidFill>
                  <a:srgbClr val="FF0000"/>
                </a:solidFill>
              </a:rPr>
              <a:t>the</a:t>
            </a:r>
            <a:r>
              <a:rPr lang="pl-PL" dirty="0" smtClean="0">
                <a:solidFill>
                  <a:srgbClr val="FF0000"/>
                </a:solidFill>
              </a:rPr>
              <a:t> past</a:t>
            </a:r>
            <a:endParaRPr lang="pl-PL" dirty="0">
              <a:solidFill>
                <a:srgbClr val="FF0000"/>
              </a:solidFill>
            </a:endParaRPr>
          </a:p>
        </p:txBody>
      </p:sp>
      <p:pic>
        <p:nvPicPr>
          <p:cNvPr id="4" name="Symbol zastępczy zawartości 3" descr="kopernik.jpg"/>
          <p:cNvPicPr>
            <a:picLocks noGrp="1" noChangeAspect="1"/>
          </p:cNvPicPr>
          <p:nvPr>
            <p:ph idx="1"/>
          </p:nvPr>
        </p:nvPicPr>
        <p:blipFill>
          <a:blip r:embed="rId2" cstate="print"/>
          <a:stretch>
            <a:fillRect/>
          </a:stretch>
        </p:blipFill>
        <p:spPr>
          <a:xfrm>
            <a:off x="323528" y="3212976"/>
            <a:ext cx="2520280" cy="1440160"/>
          </a:xfrm>
          <a:prstGeom prst="rect">
            <a:avLst/>
          </a:prstGeom>
          <a:ln>
            <a:noFill/>
          </a:ln>
          <a:effectLst>
            <a:softEdge rad="112500"/>
          </a:effectLst>
        </p:spPr>
      </p:pic>
      <p:pic>
        <p:nvPicPr>
          <p:cNvPr id="5" name="Obraz 4" descr="jan.jpg"/>
          <p:cNvPicPr>
            <a:picLocks noChangeAspect="1"/>
          </p:cNvPicPr>
          <p:nvPr/>
        </p:nvPicPr>
        <p:blipFill>
          <a:blip r:embed="rId3" cstate="print"/>
          <a:stretch>
            <a:fillRect/>
          </a:stretch>
        </p:blipFill>
        <p:spPr>
          <a:xfrm>
            <a:off x="323528" y="5157192"/>
            <a:ext cx="2520280" cy="1440160"/>
          </a:xfrm>
          <a:prstGeom prst="rect">
            <a:avLst/>
          </a:prstGeom>
          <a:ln>
            <a:noFill/>
          </a:ln>
          <a:effectLst>
            <a:softEdge rad="112500"/>
          </a:effectLst>
        </p:spPr>
      </p:pic>
      <p:pic>
        <p:nvPicPr>
          <p:cNvPr id="6" name="Obraz 5" descr="sklodowska.jpg"/>
          <p:cNvPicPr>
            <a:picLocks noChangeAspect="1"/>
          </p:cNvPicPr>
          <p:nvPr/>
        </p:nvPicPr>
        <p:blipFill>
          <a:blip r:embed="rId4" cstate="print"/>
          <a:stretch>
            <a:fillRect/>
          </a:stretch>
        </p:blipFill>
        <p:spPr>
          <a:xfrm>
            <a:off x="323528" y="1268760"/>
            <a:ext cx="2520280" cy="1440160"/>
          </a:xfrm>
          <a:prstGeom prst="rect">
            <a:avLst/>
          </a:prstGeom>
          <a:ln>
            <a:noFill/>
          </a:ln>
          <a:effectLst>
            <a:softEdge rad="112500"/>
          </a:effectLst>
        </p:spPr>
      </p:pic>
      <p:sp>
        <p:nvSpPr>
          <p:cNvPr id="7" name="pole tekstowe 6"/>
          <p:cNvSpPr txBox="1"/>
          <p:nvPr/>
        </p:nvSpPr>
        <p:spPr>
          <a:xfrm>
            <a:off x="3131840" y="1556792"/>
            <a:ext cx="4968552" cy="1323439"/>
          </a:xfrm>
          <a:prstGeom prst="rect">
            <a:avLst/>
          </a:prstGeom>
          <a:noFill/>
        </p:spPr>
        <p:txBody>
          <a:bodyPr wrap="square" rtlCol="0">
            <a:spAutoFit/>
          </a:bodyPr>
          <a:lstStyle/>
          <a:p>
            <a:r>
              <a:rPr lang="en-US" sz="2000" dirty="0"/>
              <a:t>Marie </a:t>
            </a:r>
            <a:r>
              <a:rPr lang="en-US" sz="2000" dirty="0" err="1"/>
              <a:t>Skłodowska</a:t>
            </a:r>
            <a:r>
              <a:rPr lang="en-US" sz="2000" dirty="0"/>
              <a:t> Curie was a Polish and naturalized-French physicist and chemist who conducted pioneering research on radioactivity.</a:t>
            </a:r>
            <a:endParaRPr lang="pl-PL" sz="2000" dirty="0"/>
          </a:p>
        </p:txBody>
      </p:sp>
      <p:sp>
        <p:nvSpPr>
          <p:cNvPr id="9" name="Prostokąt 8"/>
          <p:cNvSpPr/>
          <p:nvPr/>
        </p:nvSpPr>
        <p:spPr>
          <a:xfrm>
            <a:off x="3059832" y="3212976"/>
            <a:ext cx="4968552" cy="1631216"/>
          </a:xfrm>
          <a:prstGeom prst="rect">
            <a:avLst/>
          </a:prstGeom>
        </p:spPr>
        <p:txBody>
          <a:bodyPr wrap="square">
            <a:spAutoFit/>
          </a:bodyPr>
          <a:lstStyle/>
          <a:p>
            <a:r>
              <a:rPr lang="en-US" sz="2000" dirty="0" err="1"/>
              <a:t>Nicolaus</a:t>
            </a:r>
            <a:r>
              <a:rPr lang="en-US" sz="2000" dirty="0"/>
              <a:t> Copernicus was a Renaissance-era mathematician and astronomer who formulated a model of the universe that placed the Sun rather than the Earth at the center of the universe</a:t>
            </a:r>
            <a:endParaRPr lang="pl-PL" sz="2000" dirty="0"/>
          </a:p>
        </p:txBody>
      </p:sp>
      <p:sp>
        <p:nvSpPr>
          <p:cNvPr id="10" name="pole tekstowe 9"/>
          <p:cNvSpPr txBox="1"/>
          <p:nvPr/>
        </p:nvSpPr>
        <p:spPr>
          <a:xfrm>
            <a:off x="3059832" y="5373216"/>
            <a:ext cx="5472608" cy="1015663"/>
          </a:xfrm>
          <a:prstGeom prst="rect">
            <a:avLst/>
          </a:prstGeom>
          <a:noFill/>
        </p:spPr>
        <p:txBody>
          <a:bodyPr wrap="square" rtlCol="0">
            <a:spAutoFit/>
          </a:bodyPr>
          <a:lstStyle/>
          <a:p>
            <a:r>
              <a:rPr lang="en-US" sz="2000" dirty="0"/>
              <a:t>Pope John Paul II was </a:t>
            </a:r>
            <a:r>
              <a:rPr lang="pl-PL" sz="2000" dirty="0" err="1" smtClean="0"/>
              <a:t>the</a:t>
            </a:r>
            <a:r>
              <a:rPr lang="pl-PL" sz="2000" dirty="0" smtClean="0"/>
              <a:t> </a:t>
            </a:r>
            <a:r>
              <a:rPr lang="en-US" sz="2000" dirty="0" smtClean="0"/>
              <a:t>head </a:t>
            </a:r>
            <a:r>
              <a:rPr lang="en-US" sz="2000" dirty="0"/>
              <a:t>of the Catholic Church and sovereign of the Vatican City State from 1978 to 2005.</a:t>
            </a:r>
            <a:endParaRPr lang="pl-PL" sz="2000" dirty="0"/>
          </a:p>
        </p:txBody>
      </p:sp>
    </p:spTree>
  </p:cSld>
  <p:clrMapOvr>
    <a:masterClrMapping/>
  </p:clrMapOvr>
  <p:transition advTm="60716"/>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solidFill>
                  <a:srgbClr val="FF0000"/>
                </a:solidFill>
              </a:rPr>
              <a:t>Famous</a:t>
            </a:r>
            <a:r>
              <a:rPr lang="pl-PL" dirty="0" smtClean="0">
                <a:solidFill>
                  <a:srgbClr val="FF0000"/>
                </a:solidFill>
              </a:rPr>
              <a:t> </a:t>
            </a:r>
            <a:r>
              <a:rPr lang="pl-PL" dirty="0" err="1" smtClean="0">
                <a:solidFill>
                  <a:srgbClr val="FF0000"/>
                </a:solidFill>
              </a:rPr>
              <a:t>inventors</a:t>
            </a:r>
            <a:endParaRPr lang="pl-PL" dirty="0">
              <a:solidFill>
                <a:srgbClr val="FF0000"/>
              </a:solidFill>
            </a:endParaRPr>
          </a:p>
        </p:txBody>
      </p:sp>
      <p:pic>
        <p:nvPicPr>
          <p:cNvPr id="4" name="Symbol zastępczy zawartości 3" descr="pni.jpg"/>
          <p:cNvPicPr>
            <a:picLocks noGrp="1" noChangeAspect="1"/>
          </p:cNvPicPr>
          <p:nvPr>
            <p:ph idx="1"/>
          </p:nvPr>
        </p:nvPicPr>
        <p:blipFill>
          <a:blip r:embed="rId2" cstate="print"/>
          <a:stretch>
            <a:fillRect/>
          </a:stretch>
        </p:blipFill>
        <p:spPr>
          <a:xfrm>
            <a:off x="683568" y="1268760"/>
            <a:ext cx="1762125" cy="2448272"/>
          </a:xfrm>
          <a:prstGeom prst="rect">
            <a:avLst/>
          </a:prstGeom>
          <a:ln>
            <a:noFill/>
          </a:ln>
          <a:effectLst>
            <a:softEdge rad="112500"/>
          </a:effectLst>
        </p:spPr>
      </p:pic>
      <p:sp>
        <p:nvSpPr>
          <p:cNvPr id="5" name="pole tekstowe 4"/>
          <p:cNvSpPr txBox="1"/>
          <p:nvPr/>
        </p:nvSpPr>
        <p:spPr>
          <a:xfrm>
            <a:off x="2843808" y="1484784"/>
            <a:ext cx="3384376" cy="1877437"/>
          </a:xfrm>
          <a:prstGeom prst="rect">
            <a:avLst/>
          </a:prstGeom>
          <a:noFill/>
        </p:spPr>
        <p:txBody>
          <a:bodyPr wrap="square" rtlCol="0">
            <a:spAutoFit/>
          </a:bodyPr>
          <a:lstStyle/>
          <a:p>
            <a:r>
              <a:rPr lang="en-US" sz="2000" dirty="0" smtClean="0"/>
              <a:t>Maria and </a:t>
            </a:r>
            <a:r>
              <a:rPr lang="pl-PL" sz="2000" dirty="0" smtClean="0"/>
              <a:t>P</a:t>
            </a:r>
            <a:r>
              <a:rPr lang="en-US" sz="2000" dirty="0" err="1" smtClean="0"/>
              <a:t>iotr</a:t>
            </a:r>
            <a:r>
              <a:rPr lang="en-US" sz="2000" dirty="0" smtClean="0"/>
              <a:t> </a:t>
            </a:r>
            <a:r>
              <a:rPr lang="pl-PL" sz="2000" dirty="0" smtClean="0"/>
              <a:t>C</a:t>
            </a:r>
            <a:r>
              <a:rPr lang="en-US" sz="2000" dirty="0" err="1" smtClean="0"/>
              <a:t>urie</a:t>
            </a:r>
            <a:r>
              <a:rPr lang="en-US" sz="2000" dirty="0" smtClean="0"/>
              <a:t> invented the polonium and radium elements.</a:t>
            </a:r>
          </a:p>
          <a:p>
            <a:r>
              <a:rPr lang="pl-PL" sz="2000" dirty="0" smtClean="0"/>
              <a:t>Maria was </a:t>
            </a:r>
            <a:r>
              <a:rPr lang="en-US" sz="2000" dirty="0" smtClean="0"/>
              <a:t>Polish chemists</a:t>
            </a:r>
            <a:r>
              <a:rPr lang="en-US" dirty="0" smtClean="0"/>
              <a:t>. in 1903 she received the</a:t>
            </a:r>
            <a:r>
              <a:rPr lang="pl-PL" dirty="0" smtClean="0"/>
              <a:t> Nobel </a:t>
            </a:r>
            <a:r>
              <a:rPr lang="pl-PL" dirty="0" err="1" smtClean="0"/>
              <a:t>Prize</a:t>
            </a:r>
            <a:r>
              <a:rPr lang="pl-PL" dirty="0" smtClean="0"/>
              <a:t>.</a:t>
            </a:r>
            <a:endParaRPr lang="pl-PL" dirty="0"/>
          </a:p>
        </p:txBody>
      </p:sp>
      <p:pic>
        <p:nvPicPr>
          <p:cNvPr id="6" name="Obraz 5" descr="ok.jpg"/>
          <p:cNvPicPr>
            <a:picLocks noChangeAspect="1"/>
          </p:cNvPicPr>
          <p:nvPr/>
        </p:nvPicPr>
        <p:blipFill>
          <a:blip r:embed="rId3" cstate="print"/>
          <a:stretch>
            <a:fillRect/>
          </a:stretch>
        </p:blipFill>
        <p:spPr>
          <a:xfrm>
            <a:off x="611560" y="4077072"/>
            <a:ext cx="1866900" cy="2457450"/>
          </a:xfrm>
          <a:prstGeom prst="rect">
            <a:avLst/>
          </a:prstGeom>
          <a:ln>
            <a:noFill/>
          </a:ln>
          <a:effectLst>
            <a:softEdge rad="112500"/>
          </a:effectLst>
        </p:spPr>
      </p:pic>
      <p:sp>
        <p:nvSpPr>
          <p:cNvPr id="7" name="pole tekstowe 6"/>
          <p:cNvSpPr txBox="1"/>
          <p:nvPr/>
        </p:nvSpPr>
        <p:spPr>
          <a:xfrm>
            <a:off x="2843808" y="4221088"/>
            <a:ext cx="3600400" cy="1938992"/>
          </a:xfrm>
          <a:prstGeom prst="rect">
            <a:avLst/>
          </a:prstGeom>
          <a:noFill/>
        </p:spPr>
        <p:txBody>
          <a:bodyPr wrap="square" rtlCol="0">
            <a:spAutoFit/>
          </a:bodyPr>
          <a:lstStyle/>
          <a:p>
            <a:r>
              <a:rPr lang="en-US" sz="2000" dirty="0" err="1" smtClean="0"/>
              <a:t>Ignacy</a:t>
            </a:r>
            <a:r>
              <a:rPr lang="en-US" sz="2000" dirty="0" smtClean="0"/>
              <a:t> </a:t>
            </a:r>
            <a:r>
              <a:rPr lang="en-US" sz="2000" dirty="0" err="1" smtClean="0"/>
              <a:t>Łukasiewicz</a:t>
            </a:r>
            <a:r>
              <a:rPr lang="en-US" sz="2000" dirty="0" err="1"/>
              <a:t>was</a:t>
            </a:r>
            <a:r>
              <a:rPr lang="en-US" sz="2000" dirty="0"/>
              <a:t> </a:t>
            </a:r>
            <a:r>
              <a:rPr lang="pl-PL" sz="2000" dirty="0" smtClean="0"/>
              <a:t>was </a:t>
            </a:r>
            <a:r>
              <a:rPr lang="en-US" sz="2000" dirty="0" smtClean="0"/>
              <a:t>a </a:t>
            </a:r>
            <a:r>
              <a:rPr lang="en-US" sz="2000" dirty="0"/>
              <a:t>Polish pharmacist, engineer, businessman, inventor</a:t>
            </a:r>
            <a:r>
              <a:rPr lang="en-US" sz="2000" dirty="0" smtClean="0"/>
              <a:t>,</a:t>
            </a:r>
            <a:r>
              <a:rPr lang="pl-PL" sz="2000" dirty="0" smtClean="0"/>
              <a:t> and </a:t>
            </a:r>
            <a:r>
              <a:rPr lang="pl-PL" sz="2000" dirty="0" err="1" smtClean="0"/>
              <a:t>chemist</a:t>
            </a:r>
            <a:r>
              <a:rPr lang="pl-PL" sz="2000" dirty="0" smtClean="0"/>
              <a:t>. </a:t>
            </a:r>
            <a:r>
              <a:rPr lang="en-US" sz="2000" dirty="0"/>
              <a:t>He was a pioneer who in 1856 built the world's first modern </a:t>
            </a:r>
            <a:r>
              <a:rPr lang="pl-PL" sz="2000" u="sng" dirty="0" smtClean="0"/>
              <a:t>oil </a:t>
            </a:r>
            <a:r>
              <a:rPr lang="pl-PL" sz="2000" u="sng" dirty="0" err="1" smtClean="0"/>
              <a:t>refinery</a:t>
            </a:r>
            <a:r>
              <a:rPr lang="pl-PL" sz="2000" u="sng" dirty="0" smtClean="0"/>
              <a:t>. </a:t>
            </a:r>
            <a:endParaRPr lang="pl-PL" sz="2000" dirty="0"/>
          </a:p>
        </p:txBody>
      </p:sp>
    </p:spTree>
  </p:cSld>
  <p:clrMapOvr>
    <a:masterClrMapping/>
  </p:clrMapOvr>
  <p:transition advTm="15631"/>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r>
              <a:rPr lang="pl-PL" dirty="0" err="1" smtClean="0">
                <a:solidFill>
                  <a:srgbClr val="FF0000"/>
                </a:solidFill>
              </a:rPr>
              <a:t>Thanks</a:t>
            </a:r>
            <a:r>
              <a:rPr lang="pl-PL" dirty="0" smtClean="0">
                <a:solidFill>
                  <a:srgbClr val="FF0000"/>
                </a:solidFill>
              </a:rPr>
              <a:t> for </a:t>
            </a:r>
            <a:r>
              <a:rPr lang="pl-PL" dirty="0" err="1" smtClean="0">
                <a:solidFill>
                  <a:srgbClr val="FF0000"/>
                </a:solidFill>
              </a:rPr>
              <a:t>watching</a:t>
            </a:r>
            <a:r>
              <a:rPr lang="pl-PL" dirty="0" smtClean="0">
                <a:solidFill>
                  <a:srgbClr val="FF0000"/>
                </a:solidFill>
              </a:rPr>
              <a:t>!</a:t>
            </a:r>
            <a:endParaRPr lang="pl-PL" dirty="0">
              <a:solidFill>
                <a:srgbClr val="FF0000"/>
              </a:solidFill>
            </a:endParaRPr>
          </a:p>
        </p:txBody>
      </p:sp>
      <p:sp>
        <p:nvSpPr>
          <p:cNvPr id="3" name="Podtytuł 2"/>
          <p:cNvSpPr>
            <a:spLocks noGrp="1"/>
          </p:cNvSpPr>
          <p:nvPr>
            <p:ph type="subTitle" idx="1"/>
          </p:nvPr>
        </p:nvSpPr>
        <p:spPr/>
        <p:txBody>
          <a:bodyPr/>
          <a:lstStyle/>
          <a:p>
            <a:r>
              <a:rPr lang="pl-PL" dirty="0" smtClean="0"/>
              <a:t>By Oliwia, Laura and Oliwier </a:t>
            </a:r>
            <a:r>
              <a:rPr lang="pl-PL" smtClean="0"/>
              <a:t>from Poland.</a:t>
            </a:r>
            <a:endParaRPr lang="pl-PL" dirty="0"/>
          </a:p>
        </p:txBody>
      </p:sp>
      <p:pic>
        <p:nvPicPr>
          <p:cNvPr id="6" name="Obraz 5" descr="EU flag-Erasmus+_vect_POS.jpg"/>
          <p:cNvPicPr>
            <a:picLocks noChangeAspect="1"/>
          </p:cNvPicPr>
          <p:nvPr/>
        </p:nvPicPr>
        <p:blipFill>
          <a:blip r:embed="rId2" cstate="print"/>
          <a:stretch>
            <a:fillRect/>
          </a:stretch>
        </p:blipFill>
        <p:spPr>
          <a:xfrm>
            <a:off x="0" y="5490830"/>
            <a:ext cx="4786314" cy="1367170"/>
          </a:xfrm>
          <a:prstGeom prst="rect">
            <a:avLst/>
          </a:prstGeom>
        </p:spPr>
      </p:pic>
    </p:spTree>
  </p:cSld>
  <p:clrMapOvr>
    <a:masterClrMapping/>
  </p:clrMapOvr>
  <p:transition advTm="1025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332656"/>
            <a:ext cx="4320480" cy="4896544"/>
          </a:xfrm>
        </p:spPr>
        <p:txBody>
          <a:bodyPr>
            <a:normAutofit fontScale="90000"/>
          </a:bodyPr>
          <a:lstStyle/>
          <a:p>
            <a:pPr algn="l"/>
            <a:r>
              <a:rPr lang="pl-PL" sz="5400" dirty="0" smtClean="0">
                <a:solidFill>
                  <a:srgbClr val="FF0000"/>
                </a:solidFill>
              </a:rPr>
              <a:t/>
            </a:r>
            <a:br>
              <a:rPr lang="pl-PL" sz="5400" dirty="0" smtClean="0">
                <a:solidFill>
                  <a:srgbClr val="FF0000"/>
                </a:solidFill>
              </a:rPr>
            </a:br>
            <a:r>
              <a:rPr lang="pl-PL" sz="5400" dirty="0" smtClean="0">
                <a:solidFill>
                  <a:srgbClr val="FF0000"/>
                </a:solidFill>
              </a:rPr>
              <a:t/>
            </a:r>
            <a:br>
              <a:rPr lang="pl-PL" sz="5400" dirty="0" smtClean="0">
                <a:solidFill>
                  <a:srgbClr val="FF0000"/>
                </a:solidFill>
              </a:rPr>
            </a:br>
            <a:r>
              <a:rPr lang="pl-PL" sz="5400" dirty="0" smtClean="0">
                <a:solidFill>
                  <a:srgbClr val="FF0000"/>
                </a:solidFill>
              </a:rPr>
              <a:t/>
            </a:r>
            <a:br>
              <a:rPr lang="pl-PL" sz="5400" dirty="0" smtClean="0">
                <a:solidFill>
                  <a:srgbClr val="FF0000"/>
                </a:solidFill>
              </a:rPr>
            </a:br>
            <a:r>
              <a:rPr lang="pl-PL" sz="5400" dirty="0" smtClean="0">
                <a:solidFill>
                  <a:srgbClr val="FF0000"/>
                </a:solidFill>
              </a:rPr>
              <a:t/>
            </a:r>
            <a:br>
              <a:rPr lang="pl-PL" sz="5400" dirty="0" smtClean="0">
                <a:solidFill>
                  <a:srgbClr val="FF0000"/>
                </a:solidFill>
              </a:rPr>
            </a:br>
            <a:r>
              <a:rPr lang="pl-PL" sz="5400" dirty="0" smtClean="0">
                <a:solidFill>
                  <a:srgbClr val="FF0000"/>
                </a:solidFill>
              </a:rPr>
              <a:t/>
            </a:r>
            <a:br>
              <a:rPr lang="pl-PL" sz="5400" dirty="0" smtClean="0">
                <a:solidFill>
                  <a:srgbClr val="FF0000"/>
                </a:solidFill>
              </a:rPr>
            </a:br>
            <a:r>
              <a:rPr lang="pl-PL" sz="5400" dirty="0" smtClean="0">
                <a:solidFill>
                  <a:srgbClr val="FF0000"/>
                </a:solidFill>
              </a:rPr>
              <a:t/>
            </a:r>
            <a:br>
              <a:rPr lang="pl-PL" sz="5400" dirty="0" smtClean="0">
                <a:solidFill>
                  <a:srgbClr val="FF0000"/>
                </a:solidFill>
              </a:rPr>
            </a:br>
            <a:r>
              <a:rPr lang="pl-PL" sz="5400" dirty="0" err="1" smtClean="0">
                <a:solidFill>
                  <a:srgbClr val="FF0000"/>
                </a:solidFill>
              </a:rPr>
              <a:t>Our</a:t>
            </a:r>
            <a:r>
              <a:rPr lang="pl-PL" sz="5400" dirty="0" smtClean="0">
                <a:solidFill>
                  <a:srgbClr val="FF0000"/>
                </a:solidFill>
              </a:rPr>
              <a:t> country </a:t>
            </a:r>
            <a:r>
              <a:rPr lang="pl-PL" sz="3600" dirty="0" smtClean="0">
                <a:solidFill>
                  <a:srgbClr val="FF0000"/>
                </a:solidFill>
              </a:rPr>
              <a:t/>
            </a:r>
            <a:br>
              <a:rPr lang="pl-PL" sz="3600" dirty="0" smtClean="0">
                <a:solidFill>
                  <a:srgbClr val="FF0000"/>
                </a:solidFill>
              </a:rPr>
            </a:br>
            <a:r>
              <a:rPr lang="pl-PL" sz="3600" b="0" i="1" dirty="0" smtClean="0">
                <a:solidFill>
                  <a:srgbClr val="FF0000"/>
                </a:solidFill>
              </a:rPr>
              <a:t/>
            </a:r>
            <a:br>
              <a:rPr lang="pl-PL" sz="3600" b="0" i="1" dirty="0" smtClean="0">
                <a:solidFill>
                  <a:srgbClr val="FF0000"/>
                </a:solidFill>
              </a:rPr>
            </a:br>
            <a:r>
              <a:rPr lang="pl-PL" sz="3100" dirty="0" smtClean="0">
                <a:solidFill>
                  <a:schemeClr val="bg2">
                    <a:lumMod val="20000"/>
                    <a:lumOff val="80000"/>
                  </a:schemeClr>
                </a:solidFill>
                <a:effectLst/>
                <a:latin typeface="+mn-lt"/>
                <a:cs typeface="Times New Roman" pitchFamily="18" charset="0"/>
              </a:rPr>
              <a:t>Poland </a:t>
            </a:r>
            <a:r>
              <a:rPr lang="pl-PL" sz="3100" dirty="0" err="1" smtClean="0">
                <a:solidFill>
                  <a:schemeClr val="bg2">
                    <a:lumMod val="20000"/>
                    <a:lumOff val="80000"/>
                  </a:schemeClr>
                </a:solidFill>
                <a:effectLst/>
                <a:latin typeface="+mn-lt"/>
                <a:cs typeface="Times New Roman" pitchFamily="18" charset="0"/>
              </a:rPr>
              <a:t>is</a:t>
            </a:r>
            <a:r>
              <a:rPr lang="pl-PL" sz="3100" dirty="0" smtClean="0">
                <a:solidFill>
                  <a:schemeClr val="bg2">
                    <a:lumMod val="20000"/>
                    <a:lumOff val="80000"/>
                  </a:schemeClr>
                </a:solidFill>
                <a:effectLst/>
                <a:latin typeface="+mn-lt"/>
                <a:cs typeface="Times New Roman" pitchFamily="18" charset="0"/>
              </a:rPr>
              <a:t> a medium </a:t>
            </a:r>
            <a:r>
              <a:rPr lang="pl-PL" sz="3100" dirty="0" err="1" smtClean="0">
                <a:solidFill>
                  <a:schemeClr val="bg2">
                    <a:lumMod val="20000"/>
                    <a:lumOff val="80000"/>
                  </a:schemeClr>
                </a:solidFill>
                <a:effectLst/>
                <a:latin typeface="+mn-lt"/>
                <a:cs typeface="Times New Roman" pitchFamily="18" charset="0"/>
              </a:rPr>
              <a:t>size</a:t>
            </a:r>
            <a:r>
              <a:rPr lang="pl-PL" sz="3100" dirty="0" smtClean="0">
                <a:solidFill>
                  <a:schemeClr val="bg2">
                    <a:lumMod val="20000"/>
                    <a:lumOff val="80000"/>
                  </a:schemeClr>
                </a:solidFill>
                <a:effectLst/>
                <a:latin typeface="+mn-lt"/>
                <a:cs typeface="Times New Roman" pitchFamily="18" charset="0"/>
              </a:rPr>
              <a:t> country.</a:t>
            </a:r>
            <a:br>
              <a:rPr lang="pl-PL" sz="3100" dirty="0" smtClean="0">
                <a:solidFill>
                  <a:schemeClr val="bg2">
                    <a:lumMod val="20000"/>
                    <a:lumOff val="80000"/>
                  </a:schemeClr>
                </a:solidFill>
                <a:effectLst/>
                <a:latin typeface="+mn-lt"/>
                <a:cs typeface="Times New Roman" pitchFamily="18" charset="0"/>
              </a:rPr>
            </a:br>
            <a:r>
              <a:rPr lang="pl-PL" sz="3100" dirty="0" smtClean="0">
                <a:solidFill>
                  <a:schemeClr val="bg2">
                    <a:lumMod val="20000"/>
                    <a:lumOff val="80000"/>
                  </a:schemeClr>
                </a:solidFill>
                <a:effectLst/>
                <a:latin typeface="+mn-lt"/>
                <a:cs typeface="Times New Roman" pitchFamily="18" charset="0"/>
              </a:rPr>
              <a:t>In Poland </a:t>
            </a:r>
            <a:r>
              <a:rPr lang="pl-PL" sz="3100" dirty="0" err="1" smtClean="0">
                <a:solidFill>
                  <a:schemeClr val="bg2">
                    <a:lumMod val="20000"/>
                    <a:lumOff val="80000"/>
                  </a:schemeClr>
                </a:solidFill>
                <a:effectLst/>
                <a:latin typeface="+mn-lt"/>
                <a:cs typeface="Times New Roman" pitchFamily="18" charset="0"/>
              </a:rPr>
              <a:t>lives</a:t>
            </a:r>
            <a:r>
              <a:rPr lang="pl-PL" sz="3100" dirty="0" smtClean="0">
                <a:solidFill>
                  <a:schemeClr val="bg2">
                    <a:lumMod val="20000"/>
                    <a:lumOff val="80000"/>
                  </a:schemeClr>
                </a:solidFill>
                <a:effectLst/>
                <a:latin typeface="+mn-lt"/>
                <a:cs typeface="Times New Roman" pitchFamily="18" charset="0"/>
              </a:rPr>
              <a:t> 38 mln </a:t>
            </a:r>
            <a:r>
              <a:rPr lang="pl-PL" sz="3100" dirty="0" err="1" smtClean="0">
                <a:solidFill>
                  <a:schemeClr val="bg2">
                    <a:lumMod val="20000"/>
                    <a:lumOff val="80000"/>
                  </a:schemeClr>
                </a:solidFill>
                <a:effectLst/>
                <a:latin typeface="+mn-lt"/>
                <a:cs typeface="Times New Roman" pitchFamily="18" charset="0"/>
              </a:rPr>
              <a:t>people</a:t>
            </a:r>
            <a:r>
              <a:rPr lang="pl-PL" sz="3100" dirty="0" smtClean="0">
                <a:solidFill>
                  <a:schemeClr val="bg2">
                    <a:lumMod val="20000"/>
                    <a:lumOff val="80000"/>
                  </a:schemeClr>
                </a:solidFill>
                <a:effectLst/>
                <a:latin typeface="+mn-lt"/>
                <a:cs typeface="Times New Roman" pitchFamily="18" charset="0"/>
              </a:rPr>
              <a:t>. </a:t>
            </a:r>
            <a:br>
              <a:rPr lang="pl-PL" sz="3100" dirty="0" smtClean="0">
                <a:solidFill>
                  <a:schemeClr val="bg2">
                    <a:lumMod val="20000"/>
                    <a:lumOff val="80000"/>
                  </a:schemeClr>
                </a:solidFill>
                <a:effectLst/>
                <a:latin typeface="+mn-lt"/>
                <a:cs typeface="Times New Roman" pitchFamily="18" charset="0"/>
              </a:rPr>
            </a:br>
            <a:r>
              <a:rPr lang="pl-PL" sz="3100" dirty="0" smtClean="0">
                <a:solidFill>
                  <a:schemeClr val="bg2">
                    <a:lumMod val="20000"/>
                    <a:lumOff val="80000"/>
                  </a:schemeClr>
                </a:solidFill>
                <a:effectLst/>
                <a:latin typeface="+mn-lt"/>
                <a:cs typeface="Times New Roman" pitchFamily="18" charset="0"/>
              </a:rPr>
              <a:t/>
            </a:r>
            <a:br>
              <a:rPr lang="pl-PL" sz="3100" dirty="0" smtClean="0">
                <a:solidFill>
                  <a:schemeClr val="bg2">
                    <a:lumMod val="20000"/>
                    <a:lumOff val="80000"/>
                  </a:schemeClr>
                </a:solidFill>
                <a:effectLst/>
                <a:latin typeface="+mn-lt"/>
                <a:cs typeface="Times New Roman" pitchFamily="18" charset="0"/>
              </a:rPr>
            </a:br>
            <a:r>
              <a:rPr lang="pl-PL" sz="3100" dirty="0" err="1" smtClean="0">
                <a:solidFill>
                  <a:schemeClr val="bg2">
                    <a:lumMod val="20000"/>
                    <a:lumOff val="80000"/>
                  </a:schemeClr>
                </a:solidFill>
                <a:effectLst/>
                <a:latin typeface="+mn-lt"/>
                <a:cs typeface="Times New Roman" pitchFamily="18" charset="0"/>
              </a:rPr>
              <a:t>The</a:t>
            </a:r>
            <a:r>
              <a:rPr lang="pl-PL" sz="3100" dirty="0" smtClean="0">
                <a:solidFill>
                  <a:schemeClr val="bg2">
                    <a:lumMod val="20000"/>
                    <a:lumOff val="80000"/>
                  </a:schemeClr>
                </a:solidFill>
                <a:effectLst/>
                <a:latin typeface="+mn-lt"/>
                <a:cs typeface="Times New Roman" pitchFamily="18" charset="0"/>
              </a:rPr>
              <a:t> capital city of Poland </a:t>
            </a:r>
            <a:r>
              <a:rPr lang="pl-PL" sz="3100" dirty="0" err="1" smtClean="0">
                <a:solidFill>
                  <a:schemeClr val="bg2">
                    <a:lumMod val="20000"/>
                    <a:lumOff val="80000"/>
                  </a:schemeClr>
                </a:solidFill>
                <a:effectLst/>
                <a:latin typeface="+mn-lt"/>
                <a:cs typeface="Times New Roman" pitchFamily="18" charset="0"/>
              </a:rPr>
              <a:t>is</a:t>
            </a:r>
            <a:r>
              <a:rPr lang="pl-PL" sz="3100" dirty="0" smtClean="0">
                <a:solidFill>
                  <a:schemeClr val="bg2">
                    <a:lumMod val="20000"/>
                    <a:lumOff val="80000"/>
                  </a:schemeClr>
                </a:solidFill>
                <a:effectLst/>
                <a:latin typeface="+mn-lt"/>
                <a:cs typeface="Times New Roman" pitchFamily="18" charset="0"/>
              </a:rPr>
              <a:t> Warsaw. </a:t>
            </a:r>
            <a:br>
              <a:rPr lang="pl-PL" sz="3100" dirty="0" smtClean="0">
                <a:solidFill>
                  <a:schemeClr val="bg2">
                    <a:lumMod val="20000"/>
                    <a:lumOff val="80000"/>
                  </a:schemeClr>
                </a:solidFill>
                <a:effectLst/>
                <a:latin typeface="+mn-lt"/>
                <a:cs typeface="Times New Roman" pitchFamily="18" charset="0"/>
              </a:rPr>
            </a:br>
            <a:r>
              <a:rPr lang="pl-PL" sz="3100" dirty="0" smtClean="0">
                <a:solidFill>
                  <a:schemeClr val="bg2">
                    <a:lumMod val="20000"/>
                    <a:lumOff val="80000"/>
                  </a:schemeClr>
                </a:solidFill>
                <a:effectLst/>
                <a:latin typeface="+mn-lt"/>
                <a:cs typeface="Times New Roman" pitchFamily="18" charset="0"/>
              </a:rPr>
              <a:t/>
            </a:r>
            <a:br>
              <a:rPr lang="pl-PL" sz="3100" dirty="0" smtClean="0">
                <a:solidFill>
                  <a:schemeClr val="bg2">
                    <a:lumMod val="20000"/>
                    <a:lumOff val="80000"/>
                  </a:schemeClr>
                </a:solidFill>
                <a:effectLst/>
                <a:latin typeface="+mn-lt"/>
                <a:cs typeface="Times New Roman" pitchFamily="18" charset="0"/>
              </a:rPr>
            </a:br>
            <a:r>
              <a:rPr lang="en-US" sz="3100" dirty="0" smtClean="0">
                <a:solidFill>
                  <a:schemeClr val="bg2">
                    <a:lumMod val="20000"/>
                    <a:lumOff val="80000"/>
                  </a:schemeClr>
                </a:solidFill>
                <a:effectLst/>
                <a:latin typeface="+mn-lt"/>
                <a:cs typeface="Times New Roman" pitchFamily="18" charset="0"/>
              </a:rPr>
              <a:t>There are many interesting places in our country</a:t>
            </a:r>
            <a:r>
              <a:rPr lang="pl-PL" sz="3100" dirty="0" smtClean="0">
                <a:solidFill>
                  <a:schemeClr val="bg2">
                    <a:lumMod val="20000"/>
                    <a:lumOff val="80000"/>
                  </a:schemeClr>
                </a:solidFill>
                <a:effectLst/>
                <a:latin typeface="+mn-lt"/>
                <a:cs typeface="Times New Roman" pitchFamily="18" charset="0"/>
              </a:rPr>
              <a:t>.</a:t>
            </a:r>
            <a:r>
              <a:rPr lang="pl-PL" sz="3600" dirty="0" smtClean="0">
                <a:solidFill>
                  <a:schemeClr val="bg2">
                    <a:lumMod val="20000"/>
                    <a:lumOff val="80000"/>
                  </a:schemeClr>
                </a:solidFill>
                <a:effectLst/>
                <a:latin typeface="Times New Roman" pitchFamily="18" charset="0"/>
                <a:cs typeface="Times New Roman" pitchFamily="18" charset="0"/>
              </a:rPr>
              <a:t/>
            </a:r>
            <a:br>
              <a:rPr lang="pl-PL" sz="3600" dirty="0" smtClean="0">
                <a:solidFill>
                  <a:schemeClr val="bg2">
                    <a:lumMod val="20000"/>
                    <a:lumOff val="80000"/>
                  </a:schemeClr>
                </a:solidFill>
                <a:effectLst/>
                <a:latin typeface="Times New Roman" pitchFamily="18" charset="0"/>
                <a:cs typeface="Times New Roman" pitchFamily="18" charset="0"/>
              </a:rPr>
            </a:br>
            <a:r>
              <a:rPr lang="pl-PL" sz="3600" dirty="0" smtClean="0">
                <a:solidFill>
                  <a:schemeClr val="bg2">
                    <a:lumMod val="20000"/>
                    <a:lumOff val="80000"/>
                  </a:schemeClr>
                </a:solidFill>
                <a:effectLst/>
                <a:latin typeface="Times New Roman" pitchFamily="18" charset="0"/>
                <a:cs typeface="Times New Roman" pitchFamily="18" charset="0"/>
              </a:rPr>
              <a:t/>
            </a:r>
            <a:br>
              <a:rPr lang="pl-PL" sz="3600" dirty="0" smtClean="0">
                <a:solidFill>
                  <a:schemeClr val="bg2">
                    <a:lumMod val="20000"/>
                    <a:lumOff val="80000"/>
                  </a:schemeClr>
                </a:solidFill>
                <a:effectLst/>
                <a:latin typeface="Times New Roman" pitchFamily="18" charset="0"/>
                <a:cs typeface="Times New Roman" pitchFamily="18" charset="0"/>
              </a:rPr>
            </a:br>
            <a:r>
              <a:rPr lang="pl-PL" sz="3600" dirty="0" smtClean="0">
                <a:solidFill>
                  <a:srgbClr val="FF0000"/>
                </a:solidFill>
              </a:rPr>
              <a:t/>
            </a:r>
            <a:br>
              <a:rPr lang="pl-PL" sz="3600" dirty="0" smtClean="0">
                <a:solidFill>
                  <a:srgbClr val="FF0000"/>
                </a:solidFill>
              </a:rPr>
            </a:br>
            <a:r>
              <a:rPr lang="pl-PL" sz="3600" i="1" dirty="0" smtClean="0">
                <a:solidFill>
                  <a:srgbClr val="FF0000"/>
                </a:solidFill>
              </a:rPr>
              <a:t/>
            </a:r>
            <a:br>
              <a:rPr lang="pl-PL" sz="3600" i="1" dirty="0" smtClean="0">
                <a:solidFill>
                  <a:srgbClr val="FF0000"/>
                </a:solidFill>
              </a:rPr>
            </a:br>
            <a:r>
              <a:rPr lang="pl-PL" sz="3600" i="1" dirty="0" smtClean="0">
                <a:solidFill>
                  <a:srgbClr val="FF0000"/>
                </a:solidFill>
              </a:rPr>
              <a:t/>
            </a:r>
            <a:br>
              <a:rPr lang="pl-PL" sz="3600" i="1" dirty="0" smtClean="0">
                <a:solidFill>
                  <a:srgbClr val="FF0000"/>
                </a:solidFill>
              </a:rPr>
            </a:br>
            <a:r>
              <a:rPr lang="pl-PL" sz="3600" i="1" dirty="0" smtClean="0">
                <a:solidFill>
                  <a:srgbClr val="FF0000"/>
                </a:solidFill>
              </a:rPr>
              <a:t/>
            </a:r>
            <a:br>
              <a:rPr lang="pl-PL" sz="3600" i="1" dirty="0" smtClean="0">
                <a:solidFill>
                  <a:srgbClr val="FF0000"/>
                </a:solidFill>
              </a:rPr>
            </a:br>
            <a:endParaRPr lang="pl-PL" sz="3600" i="1" dirty="0">
              <a:solidFill>
                <a:srgbClr val="FF0000"/>
              </a:solidFill>
            </a:endParaRPr>
          </a:p>
        </p:txBody>
      </p:sp>
      <p:pic>
        <p:nvPicPr>
          <p:cNvPr id="6" name="Symbol zastępczy zawartości 5" descr="lauraa.png"/>
          <p:cNvPicPr>
            <a:picLocks noGrp="1" noChangeAspect="1"/>
          </p:cNvPicPr>
          <p:nvPr>
            <p:ph idx="1"/>
          </p:nvPr>
        </p:nvPicPr>
        <p:blipFill>
          <a:blip r:embed="rId2" cstate="print"/>
          <a:srcRect l="-399" t="-1398"/>
          <a:stretch>
            <a:fillRect/>
          </a:stretch>
        </p:blipFill>
        <p:spPr>
          <a:xfrm>
            <a:off x="6084168" y="908720"/>
            <a:ext cx="2151682" cy="2173089"/>
          </a:xfrm>
          <a:prstGeom prst="rect">
            <a:avLst/>
          </a:prstGeom>
          <a:ln>
            <a:noFill/>
          </a:ln>
          <a:effectLst>
            <a:softEdge rad="112500"/>
          </a:effectLst>
        </p:spPr>
      </p:pic>
      <p:pic>
        <p:nvPicPr>
          <p:cNvPr id="8" name="Obraz 7" descr="1234.jpg"/>
          <p:cNvPicPr>
            <a:picLocks noChangeAspect="1"/>
          </p:cNvPicPr>
          <p:nvPr/>
        </p:nvPicPr>
        <p:blipFill>
          <a:blip r:embed="rId3" cstate="print"/>
          <a:stretch>
            <a:fillRect/>
          </a:stretch>
        </p:blipFill>
        <p:spPr>
          <a:xfrm>
            <a:off x="4860032" y="4293096"/>
            <a:ext cx="3920077" cy="2204467"/>
          </a:xfrm>
          <a:prstGeom prst="rect">
            <a:avLst/>
          </a:prstGeom>
          <a:ln>
            <a:noFill/>
          </a:ln>
          <a:effectLst>
            <a:softEdge rad="112500"/>
          </a:effectLst>
        </p:spPr>
      </p:pic>
    </p:spTree>
  </p:cSld>
  <p:clrMapOvr>
    <a:masterClrMapping/>
  </p:clrMapOvr>
  <p:transition advTm="2028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solidFill>
                  <a:srgbClr val="FF0000"/>
                </a:solidFill>
              </a:rPr>
              <a:t>Mykanów</a:t>
            </a:r>
            <a:endParaRPr lang="pl-PL" dirty="0">
              <a:solidFill>
                <a:srgbClr val="FF0000"/>
              </a:solidFill>
            </a:endParaRPr>
          </a:p>
        </p:txBody>
      </p:sp>
      <p:sp>
        <p:nvSpPr>
          <p:cNvPr id="3" name="Symbol zastępczy zawartości 2"/>
          <p:cNvSpPr>
            <a:spLocks noGrp="1"/>
          </p:cNvSpPr>
          <p:nvPr>
            <p:ph idx="1"/>
          </p:nvPr>
        </p:nvSpPr>
        <p:spPr/>
        <p:txBody>
          <a:bodyPr/>
          <a:lstStyle/>
          <a:p>
            <a:r>
              <a:rPr lang="pl-PL" dirty="0" smtClean="0">
                <a:solidFill>
                  <a:schemeClr val="bg2">
                    <a:lumMod val="20000"/>
                    <a:lumOff val="80000"/>
                  </a:schemeClr>
                </a:solidFill>
              </a:rPr>
              <a:t>Mykanów </a:t>
            </a:r>
            <a:r>
              <a:rPr lang="pl-PL" dirty="0" err="1" smtClean="0">
                <a:solidFill>
                  <a:schemeClr val="bg2">
                    <a:lumMod val="20000"/>
                    <a:lumOff val="80000"/>
                  </a:schemeClr>
                </a:solidFill>
              </a:rPr>
              <a:t>is</a:t>
            </a:r>
            <a:r>
              <a:rPr lang="pl-PL" dirty="0" smtClean="0">
                <a:solidFill>
                  <a:schemeClr val="bg2">
                    <a:lumMod val="20000"/>
                    <a:lumOff val="80000"/>
                  </a:schemeClr>
                </a:solidFill>
              </a:rPr>
              <a:t> a </a:t>
            </a:r>
            <a:r>
              <a:rPr lang="pl-PL" dirty="0" err="1" smtClean="0">
                <a:solidFill>
                  <a:schemeClr val="bg2">
                    <a:lumMod val="20000"/>
                    <a:lumOff val="80000"/>
                  </a:schemeClr>
                </a:solidFill>
              </a:rPr>
              <a:t>village</a:t>
            </a:r>
            <a:r>
              <a:rPr lang="pl-PL" dirty="0" smtClean="0">
                <a:solidFill>
                  <a:schemeClr val="bg2">
                    <a:lumMod val="20000"/>
                    <a:lumOff val="80000"/>
                  </a:schemeClr>
                </a:solidFill>
              </a:rPr>
              <a:t>.</a:t>
            </a:r>
          </a:p>
          <a:p>
            <a:r>
              <a:rPr lang="pl-PL" dirty="0" smtClean="0">
                <a:solidFill>
                  <a:schemeClr val="bg2">
                    <a:lumMod val="20000"/>
                    <a:lumOff val="80000"/>
                  </a:schemeClr>
                </a:solidFill>
              </a:rPr>
              <a:t>In Mykanów there are </a:t>
            </a:r>
            <a:r>
              <a:rPr lang="pl-PL" dirty="0" err="1" smtClean="0">
                <a:solidFill>
                  <a:schemeClr val="bg2">
                    <a:lumMod val="20000"/>
                    <a:lumOff val="80000"/>
                  </a:schemeClr>
                </a:solidFill>
              </a:rPr>
              <a:t>organised</a:t>
            </a:r>
            <a:r>
              <a:rPr lang="pl-PL" dirty="0" smtClean="0">
                <a:solidFill>
                  <a:schemeClr val="bg2">
                    <a:lumMod val="20000"/>
                    <a:lumOff val="80000"/>
                  </a:schemeClr>
                </a:solidFill>
              </a:rPr>
              <a:t> </a:t>
            </a:r>
            <a:r>
              <a:rPr lang="pl-PL" dirty="0" err="1" smtClean="0">
                <a:solidFill>
                  <a:schemeClr val="bg2">
                    <a:lumMod val="20000"/>
                    <a:lumOff val="80000"/>
                  </a:schemeClr>
                </a:solidFill>
              </a:rPr>
              <a:t>plenty</a:t>
            </a:r>
            <a:r>
              <a:rPr lang="pl-PL" dirty="0" smtClean="0">
                <a:solidFill>
                  <a:schemeClr val="bg2">
                    <a:lumMod val="20000"/>
                    <a:lumOff val="80000"/>
                  </a:schemeClr>
                </a:solidFill>
              </a:rPr>
              <a:t> of </a:t>
            </a:r>
            <a:r>
              <a:rPr lang="pl-PL" dirty="0" err="1" smtClean="0">
                <a:solidFill>
                  <a:schemeClr val="bg2">
                    <a:lumMod val="20000"/>
                    <a:lumOff val="80000"/>
                  </a:schemeClr>
                </a:solidFill>
              </a:rPr>
              <a:t>festivals</a:t>
            </a:r>
            <a:r>
              <a:rPr lang="pl-PL" dirty="0" smtClean="0">
                <a:solidFill>
                  <a:schemeClr val="bg2">
                    <a:lumMod val="20000"/>
                    <a:lumOff val="80000"/>
                  </a:schemeClr>
                </a:solidFill>
              </a:rPr>
              <a:t>.</a:t>
            </a:r>
          </a:p>
          <a:p>
            <a:r>
              <a:rPr lang="pl-PL" dirty="0" err="1" smtClean="0">
                <a:solidFill>
                  <a:schemeClr val="bg2">
                    <a:lumMod val="20000"/>
                    <a:lumOff val="80000"/>
                  </a:schemeClr>
                </a:solidFill>
              </a:rPr>
              <a:t>Lots</a:t>
            </a:r>
            <a:r>
              <a:rPr lang="pl-PL" dirty="0" smtClean="0">
                <a:solidFill>
                  <a:schemeClr val="bg2">
                    <a:lumMod val="20000"/>
                    <a:lumOff val="80000"/>
                  </a:schemeClr>
                </a:solidFill>
              </a:rPr>
              <a:t> of </a:t>
            </a:r>
            <a:r>
              <a:rPr lang="pl-PL" dirty="0" err="1" smtClean="0">
                <a:solidFill>
                  <a:schemeClr val="bg2">
                    <a:lumMod val="20000"/>
                    <a:lumOff val="80000"/>
                  </a:schemeClr>
                </a:solidFill>
              </a:rPr>
              <a:t>people</a:t>
            </a:r>
            <a:r>
              <a:rPr lang="pl-PL" dirty="0" smtClean="0">
                <a:solidFill>
                  <a:schemeClr val="bg2">
                    <a:lumMod val="20000"/>
                    <a:lumOff val="80000"/>
                  </a:schemeClr>
                </a:solidFill>
              </a:rPr>
              <a:t> </a:t>
            </a:r>
            <a:r>
              <a:rPr lang="pl-PL" dirty="0" err="1" smtClean="0">
                <a:solidFill>
                  <a:schemeClr val="bg2">
                    <a:lumMod val="20000"/>
                    <a:lumOff val="80000"/>
                  </a:schemeClr>
                </a:solidFill>
              </a:rPr>
              <a:t>like</a:t>
            </a:r>
            <a:r>
              <a:rPr lang="pl-PL" dirty="0" smtClean="0">
                <a:solidFill>
                  <a:schemeClr val="bg2">
                    <a:lumMod val="20000"/>
                    <a:lumOff val="80000"/>
                  </a:schemeClr>
                </a:solidFill>
              </a:rPr>
              <a:t> </a:t>
            </a:r>
            <a:r>
              <a:rPr lang="pl-PL" dirty="0" err="1" smtClean="0">
                <a:solidFill>
                  <a:schemeClr val="bg2">
                    <a:lumMod val="20000"/>
                    <a:lumOff val="80000"/>
                  </a:schemeClr>
                </a:solidFill>
              </a:rPr>
              <a:t>walking</a:t>
            </a:r>
            <a:r>
              <a:rPr lang="pl-PL" dirty="0" smtClean="0">
                <a:solidFill>
                  <a:schemeClr val="bg2">
                    <a:lumMod val="20000"/>
                    <a:lumOff val="80000"/>
                  </a:schemeClr>
                </a:solidFill>
              </a:rPr>
              <a:t> and </a:t>
            </a:r>
            <a:r>
              <a:rPr lang="pl-PL" dirty="0" err="1" smtClean="0">
                <a:solidFill>
                  <a:schemeClr val="bg2">
                    <a:lumMod val="20000"/>
                    <a:lumOff val="80000"/>
                  </a:schemeClr>
                </a:solidFill>
              </a:rPr>
              <a:t>watching</a:t>
            </a:r>
            <a:r>
              <a:rPr lang="pl-PL" dirty="0" smtClean="0">
                <a:solidFill>
                  <a:schemeClr val="bg2">
                    <a:lumMod val="20000"/>
                    <a:lumOff val="80000"/>
                  </a:schemeClr>
                </a:solidFill>
              </a:rPr>
              <a:t> </a:t>
            </a:r>
            <a:r>
              <a:rPr lang="pl-PL" dirty="0" err="1" smtClean="0">
                <a:solidFill>
                  <a:schemeClr val="bg2">
                    <a:lumMod val="20000"/>
                    <a:lumOff val="80000"/>
                  </a:schemeClr>
                </a:solidFill>
              </a:rPr>
              <a:t>nature</a:t>
            </a:r>
            <a:endParaRPr lang="pl-PL" dirty="0" smtClean="0">
              <a:solidFill>
                <a:schemeClr val="bg2">
                  <a:lumMod val="20000"/>
                  <a:lumOff val="80000"/>
                </a:schemeClr>
              </a:solidFill>
            </a:endParaRPr>
          </a:p>
          <a:p>
            <a:r>
              <a:rPr lang="pl-PL" dirty="0" smtClean="0">
                <a:solidFill>
                  <a:schemeClr val="bg2">
                    <a:lumMod val="20000"/>
                    <a:lumOff val="80000"/>
                  </a:schemeClr>
                </a:solidFill>
              </a:rPr>
              <a:t>We </a:t>
            </a:r>
            <a:r>
              <a:rPr lang="pl-PL" dirty="0" err="1" smtClean="0">
                <a:solidFill>
                  <a:schemeClr val="bg2">
                    <a:lumMod val="20000"/>
                    <a:lumOff val="80000"/>
                  </a:schemeClr>
                </a:solidFill>
              </a:rPr>
              <a:t>are</a:t>
            </a:r>
            <a:r>
              <a:rPr lang="pl-PL" dirty="0" smtClean="0">
                <a:solidFill>
                  <a:schemeClr val="bg2">
                    <a:lumMod val="20000"/>
                    <a:lumOff val="80000"/>
                  </a:schemeClr>
                </a:solidFill>
              </a:rPr>
              <a:t> </a:t>
            </a:r>
            <a:r>
              <a:rPr lang="pl-PL" dirty="0" err="1" smtClean="0">
                <a:solidFill>
                  <a:schemeClr val="bg2">
                    <a:lumMod val="20000"/>
                    <a:lumOff val="80000"/>
                  </a:schemeClr>
                </a:solidFill>
              </a:rPr>
              <a:t>proud</a:t>
            </a:r>
            <a:r>
              <a:rPr lang="pl-PL" dirty="0" smtClean="0">
                <a:solidFill>
                  <a:schemeClr val="bg2">
                    <a:lumMod val="20000"/>
                    <a:lumOff val="80000"/>
                  </a:schemeClr>
                </a:solidFill>
              </a:rPr>
              <a:t> of orchestra and </a:t>
            </a:r>
            <a:r>
              <a:rPr lang="pl-PL" dirty="0" err="1" smtClean="0">
                <a:solidFill>
                  <a:schemeClr val="bg2">
                    <a:lumMod val="20000"/>
                    <a:lumOff val="80000"/>
                  </a:schemeClr>
                </a:solidFill>
              </a:rPr>
              <a:t>vocal</a:t>
            </a:r>
            <a:r>
              <a:rPr lang="pl-PL" dirty="0" smtClean="0">
                <a:solidFill>
                  <a:schemeClr val="bg2">
                    <a:lumMod val="20000"/>
                    <a:lumOff val="80000"/>
                  </a:schemeClr>
                </a:solidFill>
              </a:rPr>
              <a:t> studio, </a:t>
            </a:r>
            <a:r>
              <a:rPr lang="pl-PL" dirty="0" err="1" smtClean="0">
                <a:solidFill>
                  <a:schemeClr val="bg2">
                    <a:lumMod val="20000"/>
                    <a:lumOff val="80000"/>
                  </a:schemeClr>
                </a:solidFill>
              </a:rPr>
              <a:t>which</a:t>
            </a:r>
            <a:r>
              <a:rPr lang="pl-PL" dirty="0" smtClean="0">
                <a:solidFill>
                  <a:schemeClr val="bg2">
                    <a:lumMod val="20000"/>
                    <a:lumOff val="80000"/>
                  </a:schemeClr>
                </a:solidFill>
              </a:rPr>
              <a:t> </a:t>
            </a:r>
            <a:r>
              <a:rPr lang="pl-PL" dirty="0" err="1" smtClean="0">
                <a:solidFill>
                  <a:schemeClr val="bg2">
                    <a:lumMod val="20000"/>
                    <a:lumOff val="80000"/>
                  </a:schemeClr>
                </a:solidFill>
              </a:rPr>
              <a:t>are</a:t>
            </a:r>
            <a:r>
              <a:rPr lang="pl-PL" dirty="0" smtClean="0">
                <a:solidFill>
                  <a:schemeClr val="bg2">
                    <a:lumMod val="20000"/>
                    <a:lumOff val="80000"/>
                  </a:schemeClr>
                </a:solidFill>
              </a:rPr>
              <a:t> </a:t>
            </a:r>
            <a:r>
              <a:rPr lang="pl-PL" dirty="0" err="1" smtClean="0">
                <a:solidFill>
                  <a:schemeClr val="bg2">
                    <a:lumMod val="20000"/>
                    <a:lumOff val="80000"/>
                  </a:schemeClr>
                </a:solidFill>
              </a:rPr>
              <a:t>very</a:t>
            </a:r>
            <a:r>
              <a:rPr lang="pl-PL" dirty="0" smtClean="0">
                <a:solidFill>
                  <a:schemeClr val="bg2">
                    <a:lumMod val="20000"/>
                    <a:lumOff val="80000"/>
                  </a:schemeClr>
                </a:solidFill>
              </a:rPr>
              <a:t> </a:t>
            </a:r>
            <a:r>
              <a:rPr lang="pl-PL" dirty="0" err="1" smtClean="0">
                <a:solidFill>
                  <a:schemeClr val="bg2">
                    <a:lumMod val="20000"/>
                    <a:lumOff val="80000"/>
                  </a:schemeClr>
                </a:solidFill>
              </a:rPr>
              <a:t>successful</a:t>
            </a:r>
            <a:r>
              <a:rPr lang="pl-PL" dirty="0" smtClean="0">
                <a:solidFill>
                  <a:schemeClr val="bg2">
                    <a:lumMod val="20000"/>
                    <a:lumOff val="80000"/>
                  </a:schemeClr>
                </a:solidFill>
              </a:rPr>
              <a:t>.</a:t>
            </a:r>
          </a:p>
          <a:p>
            <a:endParaRPr lang="pl-PL" dirty="0" smtClean="0"/>
          </a:p>
          <a:p>
            <a:endParaRPr lang="pl-PL" dirty="0"/>
          </a:p>
        </p:txBody>
      </p:sp>
      <p:pic>
        <p:nvPicPr>
          <p:cNvPr id="4" name="Obraz 3" descr="Orkiestra-s6_767x470_acf_cropped.jpg"/>
          <p:cNvPicPr>
            <a:picLocks noChangeAspect="1"/>
          </p:cNvPicPr>
          <p:nvPr/>
        </p:nvPicPr>
        <p:blipFill>
          <a:blip r:embed="rId2" cstate="print"/>
          <a:stretch>
            <a:fillRect/>
          </a:stretch>
        </p:blipFill>
        <p:spPr>
          <a:xfrm>
            <a:off x="1115616" y="4365104"/>
            <a:ext cx="3240360" cy="1985618"/>
          </a:xfrm>
          <a:prstGeom prst="rect">
            <a:avLst/>
          </a:prstGeom>
          <a:ln>
            <a:noFill/>
          </a:ln>
          <a:effectLst>
            <a:softEdge rad="112500"/>
          </a:effectLst>
        </p:spPr>
      </p:pic>
      <p:pic>
        <p:nvPicPr>
          <p:cNvPr id="5" name="Obraz 4" descr="210x160h_pegaz-6973.jpg"/>
          <p:cNvPicPr>
            <a:picLocks noChangeAspect="1"/>
          </p:cNvPicPr>
          <p:nvPr/>
        </p:nvPicPr>
        <p:blipFill>
          <a:blip r:embed="rId3" cstate="print"/>
          <a:stretch>
            <a:fillRect/>
          </a:stretch>
        </p:blipFill>
        <p:spPr>
          <a:xfrm>
            <a:off x="4788024" y="4365104"/>
            <a:ext cx="3240360" cy="1981934"/>
          </a:xfrm>
          <a:prstGeom prst="rect">
            <a:avLst/>
          </a:prstGeom>
          <a:ln>
            <a:noFill/>
          </a:ln>
          <a:effectLst>
            <a:softEdge rad="112500"/>
          </a:effectLst>
        </p:spPr>
      </p:pic>
    </p:spTree>
  </p:cSld>
  <p:clrMapOvr>
    <a:masterClrMapping/>
  </p:clrMapOvr>
  <p:transition advTm="20312"/>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5530626"/>
          </a:xfrm>
        </p:spPr>
        <p:txBody>
          <a:bodyPr>
            <a:noAutofit/>
          </a:bodyPr>
          <a:lstStyle/>
          <a:p>
            <a:pPr algn="l"/>
            <a:r>
              <a:rPr lang="en-US" sz="2700" b="0" dirty="0" smtClean="0">
                <a:latin typeface="+mn-lt"/>
              </a:rPr>
              <a:t>Our village and also the province is called </a:t>
            </a:r>
            <a:r>
              <a:rPr lang="en-US" sz="2700" b="0" dirty="0" err="1" smtClean="0">
                <a:latin typeface="+mn-lt"/>
              </a:rPr>
              <a:t>Mykanów</a:t>
            </a:r>
            <a:r>
              <a:rPr lang="en-US" sz="2700" b="0" dirty="0" smtClean="0">
                <a:latin typeface="+mn-lt"/>
              </a:rPr>
              <a:t>. </a:t>
            </a:r>
            <a:br>
              <a:rPr lang="en-US" sz="2700" b="0" dirty="0" smtClean="0">
                <a:latin typeface="+mn-lt"/>
              </a:rPr>
            </a:br>
            <a:r>
              <a:rPr lang="en-US" sz="2700" b="0" dirty="0" smtClean="0">
                <a:latin typeface="+mn-lt"/>
              </a:rPr>
              <a:t>It's a small and quiet community in the south of Poland, in Silesian Region.</a:t>
            </a:r>
            <a:br>
              <a:rPr lang="en-US" sz="2700" b="0" dirty="0" smtClean="0">
                <a:latin typeface="+mn-lt"/>
              </a:rPr>
            </a:br>
            <a:r>
              <a:rPr lang="en-US" sz="2700" b="0" dirty="0" err="1" smtClean="0">
                <a:latin typeface="+mn-lt"/>
              </a:rPr>
              <a:t>Mykanów</a:t>
            </a:r>
            <a:r>
              <a:rPr lang="en-US" sz="2700" b="0" dirty="0" smtClean="0">
                <a:latin typeface="+mn-lt"/>
              </a:rPr>
              <a:t> is located near </a:t>
            </a:r>
            <a:r>
              <a:rPr lang="en-US" sz="2700" b="0" dirty="0" err="1" smtClean="0">
                <a:latin typeface="+mn-lt"/>
              </a:rPr>
              <a:t>Częstochowa</a:t>
            </a:r>
            <a:r>
              <a:rPr lang="en-US" sz="2700" b="0" dirty="0" smtClean="0">
                <a:latin typeface="+mn-lt"/>
              </a:rPr>
              <a:t>. This is one of the bigger cities in this region of Poland.</a:t>
            </a:r>
            <a:br>
              <a:rPr lang="en-US" sz="2700" b="0" dirty="0" smtClean="0">
                <a:latin typeface="+mn-lt"/>
              </a:rPr>
            </a:br>
            <a:r>
              <a:rPr lang="en-US" sz="2700" b="0" dirty="0" smtClean="0">
                <a:latin typeface="+mn-lt"/>
              </a:rPr>
              <a:t>Location of </a:t>
            </a:r>
            <a:r>
              <a:rPr lang="en-US" sz="2700" b="0" dirty="0" err="1" smtClean="0">
                <a:latin typeface="+mn-lt"/>
              </a:rPr>
              <a:t>Mykanów</a:t>
            </a:r>
            <a:r>
              <a:rPr lang="en-US" sz="2700" b="0" dirty="0" smtClean="0">
                <a:latin typeface="+mn-lt"/>
              </a:rPr>
              <a:t> is good because of the beautiful nature around. </a:t>
            </a:r>
            <a:r>
              <a:rPr lang="pl-PL" sz="2700" b="0" dirty="0" smtClean="0">
                <a:latin typeface="+mn-lt"/>
              </a:rPr>
              <a:t/>
            </a:r>
            <a:br>
              <a:rPr lang="pl-PL" sz="2700" b="0" dirty="0" smtClean="0">
                <a:latin typeface="+mn-lt"/>
              </a:rPr>
            </a:br>
            <a:r>
              <a:rPr lang="en-US" sz="2700" b="0" dirty="0" smtClean="0">
                <a:latin typeface="+mn-lt"/>
              </a:rPr>
              <a:t>There are small lakes, rivers, picturesque </a:t>
            </a:r>
            <a:r>
              <a:rPr lang="pl-PL" sz="2700" b="0" dirty="0" smtClean="0">
                <a:latin typeface="+mn-lt"/>
              </a:rPr>
              <a:t>               </a:t>
            </a:r>
            <a:r>
              <a:rPr lang="en-US" sz="2700" b="0" dirty="0" smtClean="0">
                <a:latin typeface="+mn-lt"/>
              </a:rPr>
              <a:t>fields and meadows.</a:t>
            </a:r>
            <a:br>
              <a:rPr lang="en-US" sz="2700" b="0" dirty="0" smtClean="0">
                <a:latin typeface="+mn-lt"/>
              </a:rPr>
            </a:br>
            <a:r>
              <a:rPr lang="en-US" sz="2700" b="0" dirty="0" smtClean="0">
                <a:latin typeface="+mn-lt"/>
              </a:rPr>
              <a:t>Still, the centre of </a:t>
            </a:r>
            <a:r>
              <a:rPr lang="en-US" sz="2700" b="0" dirty="0" err="1" smtClean="0">
                <a:latin typeface="+mn-lt"/>
              </a:rPr>
              <a:t>Częstochowa</a:t>
            </a:r>
            <a:r>
              <a:rPr lang="en-US" sz="2700" b="0" dirty="0" smtClean="0">
                <a:latin typeface="+mn-lt"/>
              </a:rPr>
              <a:t> is about </a:t>
            </a:r>
            <a:r>
              <a:rPr lang="pl-PL" sz="2700" b="0" dirty="0" smtClean="0">
                <a:latin typeface="+mn-lt"/>
              </a:rPr>
              <a:t>                  </a:t>
            </a:r>
            <a:r>
              <a:rPr lang="en-US" sz="2700" b="0" dirty="0" smtClean="0">
                <a:latin typeface="+mn-lt"/>
              </a:rPr>
              <a:t>20 km far from here.</a:t>
            </a:r>
            <a:br>
              <a:rPr lang="en-US" sz="2700" b="0" dirty="0" smtClean="0">
                <a:latin typeface="+mn-lt"/>
              </a:rPr>
            </a:br>
            <a:endParaRPr lang="pl-PL" sz="2700" dirty="0">
              <a:latin typeface="+mn-lt"/>
            </a:endParaRPr>
          </a:p>
        </p:txBody>
      </p:sp>
      <p:pic>
        <p:nvPicPr>
          <p:cNvPr id="3" name="Obraz 2"/>
          <p:cNvPicPr/>
          <p:nvPr/>
        </p:nvPicPr>
        <p:blipFill>
          <a:blip r:embed="rId2" cstate="print"/>
          <a:srcRect/>
          <a:stretch>
            <a:fillRect/>
          </a:stretch>
        </p:blipFill>
        <p:spPr bwMode="auto">
          <a:xfrm>
            <a:off x="6804248" y="4114800"/>
            <a:ext cx="2108200" cy="27432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95536" y="332656"/>
            <a:ext cx="8229600" cy="1143000"/>
          </a:xfrm>
        </p:spPr>
        <p:txBody>
          <a:bodyPr/>
          <a:lstStyle/>
          <a:p>
            <a:r>
              <a:rPr lang="pl-PL" dirty="0" err="1" smtClean="0">
                <a:solidFill>
                  <a:srgbClr val="FF0000"/>
                </a:solidFill>
              </a:rPr>
              <a:t>Our</a:t>
            </a:r>
            <a:r>
              <a:rPr lang="pl-PL" dirty="0" smtClean="0">
                <a:solidFill>
                  <a:srgbClr val="FF0000"/>
                </a:solidFill>
              </a:rPr>
              <a:t> </a:t>
            </a:r>
            <a:r>
              <a:rPr lang="pl-PL" dirty="0" err="1" smtClean="0">
                <a:solidFill>
                  <a:srgbClr val="FF0000"/>
                </a:solidFill>
              </a:rPr>
              <a:t>School</a:t>
            </a:r>
            <a:endParaRPr lang="pl-PL" dirty="0">
              <a:solidFill>
                <a:srgbClr val="FF0000"/>
              </a:solidFill>
            </a:endParaRPr>
          </a:p>
        </p:txBody>
      </p:sp>
      <p:sp>
        <p:nvSpPr>
          <p:cNvPr id="3" name="Symbol zastępczy zawartości 2"/>
          <p:cNvSpPr>
            <a:spLocks noGrp="1"/>
          </p:cNvSpPr>
          <p:nvPr>
            <p:ph idx="1"/>
          </p:nvPr>
        </p:nvSpPr>
        <p:spPr>
          <a:xfrm>
            <a:off x="539552" y="1124744"/>
            <a:ext cx="8136904" cy="4293096"/>
          </a:xfrm>
        </p:spPr>
        <p:txBody>
          <a:bodyPr/>
          <a:lstStyle/>
          <a:p>
            <a:endParaRPr lang="pl-PL" dirty="0" smtClean="0"/>
          </a:p>
          <a:p>
            <a:r>
              <a:rPr lang="en-US" dirty="0" smtClean="0"/>
              <a:t>Our school participates in various projects and </a:t>
            </a:r>
            <a:r>
              <a:rPr lang="pl-PL" dirty="0" err="1" smtClean="0"/>
              <a:t>also</a:t>
            </a:r>
            <a:r>
              <a:rPr lang="en-US" dirty="0" smtClean="0"/>
              <a:t> in many competitions. Students are willing to attend sports tournaments, music festivals and subject competitions</a:t>
            </a:r>
            <a:r>
              <a:rPr lang="pl-PL" dirty="0" smtClean="0"/>
              <a:t>.</a:t>
            </a:r>
            <a:endParaRPr lang="pl-PL" dirty="0"/>
          </a:p>
        </p:txBody>
      </p:sp>
      <p:pic>
        <p:nvPicPr>
          <p:cNvPr id="4" name="Obraz 3" descr="zsp.jpg"/>
          <p:cNvPicPr>
            <a:picLocks noChangeAspect="1"/>
          </p:cNvPicPr>
          <p:nvPr/>
        </p:nvPicPr>
        <p:blipFill>
          <a:blip r:embed="rId2" cstate="print"/>
          <a:stretch>
            <a:fillRect/>
          </a:stretch>
        </p:blipFill>
        <p:spPr>
          <a:xfrm>
            <a:off x="0" y="4221088"/>
            <a:ext cx="9217024" cy="2304256"/>
          </a:xfrm>
          <a:prstGeom prst="rect">
            <a:avLst/>
          </a:prstGeom>
          <a:ln>
            <a:noFill/>
          </a:ln>
          <a:effectLst>
            <a:softEdge rad="112500"/>
          </a:effectLst>
        </p:spPr>
      </p:pic>
    </p:spTree>
  </p:cSld>
  <p:clrMapOvr>
    <a:masterClrMapping/>
  </p:clrMapOvr>
  <p:transition advTm="20296"/>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3730426"/>
          </a:xfrm>
        </p:spPr>
        <p:txBody>
          <a:bodyPr>
            <a:noAutofit/>
          </a:bodyPr>
          <a:lstStyle/>
          <a:p>
            <a:pPr algn="l"/>
            <a:r>
              <a:rPr lang="pl-PL" sz="2600" dirty="0" err="1" smtClean="0">
                <a:latin typeface="+mn-lt"/>
              </a:rPr>
              <a:t>Primary</a:t>
            </a:r>
            <a:r>
              <a:rPr lang="pl-PL" sz="2600" dirty="0" smtClean="0">
                <a:latin typeface="+mn-lt"/>
              </a:rPr>
              <a:t> </a:t>
            </a:r>
            <a:r>
              <a:rPr lang="en-GB" sz="2600" dirty="0" smtClean="0">
                <a:latin typeface="+mn-lt"/>
              </a:rPr>
              <a:t>School from Poland is in </a:t>
            </a:r>
            <a:r>
              <a:rPr lang="en-GB" sz="2600" dirty="0" err="1" smtClean="0">
                <a:latin typeface="+mn-lt"/>
              </a:rPr>
              <a:t>Słoneczna</a:t>
            </a:r>
            <a:r>
              <a:rPr lang="en-GB" sz="2600" dirty="0" smtClean="0">
                <a:latin typeface="+mn-lt"/>
              </a:rPr>
              <a:t> Street 114, </a:t>
            </a:r>
            <a:r>
              <a:rPr lang="en-GB" sz="2600" dirty="0" err="1" smtClean="0">
                <a:latin typeface="+mn-lt"/>
              </a:rPr>
              <a:t>Mykanów</a:t>
            </a:r>
            <a:r>
              <a:rPr lang="en-GB" sz="2600" dirty="0" smtClean="0">
                <a:latin typeface="+mn-lt"/>
              </a:rPr>
              <a:t>. There are about </a:t>
            </a:r>
            <a:r>
              <a:rPr lang="pl-PL" sz="2600" dirty="0" smtClean="0">
                <a:latin typeface="+mn-lt"/>
              </a:rPr>
              <a:t>250 </a:t>
            </a:r>
            <a:r>
              <a:rPr lang="en-GB" sz="2600" dirty="0" smtClean="0">
                <a:latin typeface="+mn-lt"/>
              </a:rPr>
              <a:t>students </a:t>
            </a:r>
            <a:r>
              <a:rPr lang="pl-PL" sz="2600" dirty="0" smtClean="0">
                <a:latin typeface="+mn-lt"/>
              </a:rPr>
              <a:t>.</a:t>
            </a:r>
            <a:r>
              <a:rPr lang="en-GB" sz="2600" dirty="0" smtClean="0">
                <a:latin typeface="+mn-lt"/>
              </a:rPr>
              <a:t>They are from 4 to 16 years old, because in one building there are three schools. There are a </a:t>
            </a:r>
            <a:r>
              <a:rPr lang="en-GB" sz="2600" dirty="0" err="1" smtClean="0">
                <a:latin typeface="+mn-lt"/>
              </a:rPr>
              <a:t>kindergarte</a:t>
            </a:r>
            <a:r>
              <a:rPr lang="pl-PL" sz="2600" dirty="0" smtClean="0">
                <a:latin typeface="+mn-lt"/>
              </a:rPr>
              <a:t>n</a:t>
            </a:r>
            <a:r>
              <a:rPr lang="en-GB" sz="2600" dirty="0" smtClean="0">
                <a:latin typeface="+mn-lt"/>
              </a:rPr>
              <a:t> a primary school, and a middle school which people in Poland call “</a:t>
            </a:r>
            <a:r>
              <a:rPr lang="en-GB" sz="2600" dirty="0" err="1" smtClean="0">
                <a:latin typeface="+mn-lt"/>
              </a:rPr>
              <a:t>Gimnazjum</a:t>
            </a:r>
            <a:r>
              <a:rPr lang="en-GB" sz="2600" dirty="0" smtClean="0">
                <a:latin typeface="+mn-lt"/>
              </a:rPr>
              <a:t>”. There are news walls in every corridor and class</a:t>
            </a:r>
            <a:r>
              <a:rPr lang="pl-PL" sz="2600" dirty="0" err="1" smtClean="0">
                <a:latin typeface="+mn-lt"/>
              </a:rPr>
              <a:t>room</a:t>
            </a:r>
            <a:r>
              <a:rPr lang="en-GB" sz="2600" dirty="0" smtClean="0">
                <a:latin typeface="+mn-lt"/>
              </a:rPr>
              <a:t>. There are two teachers’ rooms, a gym, a sports hall an a small library. The sports hall is very big </a:t>
            </a:r>
            <a:r>
              <a:rPr lang="pl-PL" sz="2600" dirty="0" smtClean="0">
                <a:latin typeface="+mn-lt"/>
              </a:rPr>
              <a:t> </a:t>
            </a:r>
            <a:r>
              <a:rPr lang="en-GB" sz="2600" dirty="0" smtClean="0">
                <a:latin typeface="+mn-lt"/>
              </a:rPr>
              <a:t>and modern. 		</a:t>
            </a:r>
            <a:endParaRPr lang="pl-PL" sz="2600" dirty="0">
              <a:latin typeface="+mn-lt"/>
            </a:endParaRPr>
          </a:p>
        </p:txBody>
      </p:sp>
      <p:pic>
        <p:nvPicPr>
          <p:cNvPr id="3" name="Obraz 2" descr="hala.jpg"/>
          <p:cNvPicPr/>
          <p:nvPr/>
        </p:nvPicPr>
        <p:blipFill>
          <a:blip r:embed="rId2" cstate="print"/>
          <a:stretch>
            <a:fillRect/>
          </a:stretch>
        </p:blipFill>
        <p:spPr>
          <a:xfrm>
            <a:off x="2483768" y="4293096"/>
            <a:ext cx="4320480" cy="237626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404664"/>
            <a:ext cx="8229600" cy="5904696"/>
          </a:xfrm>
        </p:spPr>
        <p:txBody>
          <a:bodyPr/>
          <a:lstStyle/>
          <a:p>
            <a:endParaRPr lang="pl-PL" dirty="0" smtClean="0"/>
          </a:p>
          <a:p>
            <a:r>
              <a:rPr lang="en-US" dirty="0" smtClean="0"/>
              <a:t>Students are happy to organize fairs and take part in performances</a:t>
            </a:r>
            <a:r>
              <a:rPr lang="pl-PL" dirty="0" smtClean="0"/>
              <a:t>. </a:t>
            </a:r>
          </a:p>
          <a:p>
            <a:endParaRPr lang="pl-PL" dirty="0" smtClean="0"/>
          </a:p>
          <a:p>
            <a:r>
              <a:rPr lang="en-US" dirty="0" smtClean="0"/>
              <a:t>The school organizes various additional activities to develop your passions and interests</a:t>
            </a:r>
            <a:endParaRPr lang="pl-PL" dirty="0" smtClean="0"/>
          </a:p>
          <a:p>
            <a:endParaRPr lang="pl-PL" dirty="0"/>
          </a:p>
        </p:txBody>
      </p:sp>
      <p:pic>
        <p:nvPicPr>
          <p:cNvPr id="4" name="Obraz 3" descr="szkola.jpg"/>
          <p:cNvPicPr>
            <a:picLocks noChangeAspect="1"/>
          </p:cNvPicPr>
          <p:nvPr/>
        </p:nvPicPr>
        <p:blipFill>
          <a:blip r:embed="rId2" cstate="print"/>
          <a:stretch>
            <a:fillRect/>
          </a:stretch>
        </p:blipFill>
        <p:spPr>
          <a:xfrm>
            <a:off x="0" y="3861048"/>
            <a:ext cx="9144000" cy="2286000"/>
          </a:xfrm>
          <a:prstGeom prst="rect">
            <a:avLst/>
          </a:prstGeom>
          <a:ln>
            <a:noFill/>
          </a:ln>
          <a:effectLst>
            <a:softEdge rad="112500"/>
          </a:effectLst>
        </p:spPr>
      </p:pic>
    </p:spTree>
  </p:cSld>
  <p:clrMapOvr>
    <a:masterClrMapping/>
  </p:clrMapOvr>
  <p:transition advTm="20452"/>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zawartości 5"/>
          <p:cNvSpPr>
            <a:spLocks noGrp="1"/>
          </p:cNvSpPr>
          <p:nvPr>
            <p:ph idx="1"/>
          </p:nvPr>
        </p:nvSpPr>
        <p:spPr>
          <a:xfrm>
            <a:off x="457200" y="500042"/>
            <a:ext cx="8229600" cy="5626121"/>
          </a:xfrm>
        </p:spPr>
        <p:txBody>
          <a:bodyPr>
            <a:normAutofit/>
          </a:bodyPr>
          <a:lstStyle/>
          <a:p>
            <a:pPr>
              <a:buNone/>
            </a:pPr>
            <a:r>
              <a:rPr lang="en-US" sz="3200" b="1" dirty="0" err="1" smtClean="0"/>
              <a:t>Częstochowa</a:t>
            </a:r>
            <a:r>
              <a:rPr lang="en-US" sz="2400" dirty="0" smtClean="0"/>
              <a:t> is not only the largest pilgrimage center in Poland but also one</a:t>
            </a:r>
            <a:r>
              <a:rPr lang="pl-PL" sz="2400" dirty="0"/>
              <a:t> </a:t>
            </a:r>
            <a:r>
              <a:rPr lang="en-US" sz="2400" dirty="0" smtClean="0"/>
              <a:t>of the most</a:t>
            </a:r>
            <a:r>
              <a:rPr lang="pl-PL" sz="2400" dirty="0" smtClean="0"/>
              <a:t> </a:t>
            </a:r>
            <a:r>
              <a:rPr lang="en-US" sz="2400" dirty="0" smtClean="0"/>
              <a:t>important centers of this type in the Christian world.</a:t>
            </a:r>
            <a:endParaRPr lang="pl-PL" sz="2400" dirty="0" smtClean="0"/>
          </a:p>
          <a:p>
            <a:pPr>
              <a:buNone/>
            </a:pPr>
            <a:endParaRPr lang="pl-PL" sz="2000" dirty="0" smtClean="0"/>
          </a:p>
          <a:p>
            <a:pPr>
              <a:buNone/>
            </a:pPr>
            <a:endParaRPr lang="pl-PL" sz="2000" dirty="0"/>
          </a:p>
        </p:txBody>
      </p:sp>
      <p:pic>
        <p:nvPicPr>
          <p:cNvPr id="8" name="Obraz 7" descr="z18896596V,Czestochowa-i-Jasna-Gora-z-lotu-ptaka.jpg"/>
          <p:cNvPicPr>
            <a:picLocks noChangeAspect="1"/>
          </p:cNvPicPr>
          <p:nvPr/>
        </p:nvPicPr>
        <p:blipFill>
          <a:blip r:embed="rId2" cstate="print"/>
          <a:stretch>
            <a:fillRect/>
          </a:stretch>
        </p:blipFill>
        <p:spPr>
          <a:xfrm>
            <a:off x="571472" y="2000240"/>
            <a:ext cx="4572032" cy="2214578"/>
          </a:xfrm>
          <a:prstGeom prst="rect">
            <a:avLst/>
          </a:prstGeom>
          <a:ln>
            <a:noFill/>
          </a:ln>
          <a:effectLst>
            <a:softEdge rad="112500"/>
          </a:effectLst>
        </p:spPr>
      </p:pic>
      <p:pic>
        <p:nvPicPr>
          <p:cNvPr id="10" name="Obraz 9" descr="ba52f24411ef0d558c377e9fd5d0.jpeg"/>
          <p:cNvPicPr>
            <a:picLocks noChangeAspect="1"/>
          </p:cNvPicPr>
          <p:nvPr/>
        </p:nvPicPr>
        <p:blipFill>
          <a:blip r:embed="rId3" cstate="print"/>
          <a:stretch>
            <a:fillRect/>
          </a:stretch>
        </p:blipFill>
        <p:spPr>
          <a:xfrm>
            <a:off x="5715008" y="2857496"/>
            <a:ext cx="3000396" cy="264320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67544" y="260648"/>
            <a:ext cx="8229600" cy="5626121"/>
          </a:xfrm>
        </p:spPr>
        <p:txBody>
          <a:bodyPr>
            <a:normAutofit/>
          </a:bodyPr>
          <a:lstStyle/>
          <a:p>
            <a:pPr>
              <a:buNone/>
            </a:pPr>
            <a:r>
              <a:rPr lang="en-US" sz="2400" dirty="0" smtClean="0"/>
              <a:t>All thanks to Pauline monastery at </a:t>
            </a:r>
            <a:r>
              <a:rPr lang="en-US" sz="2400" dirty="0" err="1" smtClean="0"/>
              <a:t>Jasna</a:t>
            </a:r>
            <a:r>
              <a:rPr lang="pl-PL" sz="2400" dirty="0" smtClean="0"/>
              <a:t> </a:t>
            </a:r>
            <a:r>
              <a:rPr lang="en-US" sz="2400" dirty="0" err="1" smtClean="0"/>
              <a:t>Góra</a:t>
            </a:r>
            <a:r>
              <a:rPr lang="en-US" sz="2400" dirty="0" smtClean="0"/>
              <a:t>, whose walls hide the icon of</a:t>
            </a:r>
            <a:r>
              <a:rPr lang="pl-PL" sz="2400" dirty="0" smtClean="0"/>
              <a:t> </a:t>
            </a:r>
            <a:r>
              <a:rPr lang="en-US" sz="2400" dirty="0" smtClean="0"/>
              <a:t>the</a:t>
            </a:r>
            <a:r>
              <a:rPr lang="pl-PL" sz="2400" dirty="0" smtClean="0"/>
              <a:t>,,</a:t>
            </a:r>
            <a:r>
              <a:rPr lang="en-US" sz="2400" dirty="0" smtClean="0"/>
              <a:t>Black Madonna</a:t>
            </a:r>
            <a:r>
              <a:rPr lang="pl-PL" sz="2400" dirty="0" smtClean="0"/>
              <a:t>”</a:t>
            </a:r>
            <a:r>
              <a:rPr lang="en-US" sz="2400" dirty="0" smtClean="0"/>
              <a:t> - the image</a:t>
            </a:r>
            <a:r>
              <a:rPr lang="pl-PL" sz="2400" dirty="0" smtClean="0"/>
              <a:t> </a:t>
            </a:r>
            <a:r>
              <a:rPr lang="en-US" sz="2400" dirty="0" smtClean="0"/>
              <a:t>of</a:t>
            </a:r>
            <a:r>
              <a:rPr lang="pl-PL" sz="2400" dirty="0" smtClean="0"/>
              <a:t> </a:t>
            </a:r>
            <a:r>
              <a:rPr lang="en-US" sz="2400" dirty="0" smtClean="0"/>
              <a:t>Our</a:t>
            </a:r>
            <a:r>
              <a:rPr lang="pl-PL" sz="2400" dirty="0" smtClean="0"/>
              <a:t> </a:t>
            </a:r>
            <a:r>
              <a:rPr lang="en-US" sz="2400" dirty="0" smtClean="0"/>
              <a:t>Lady of</a:t>
            </a:r>
            <a:r>
              <a:rPr lang="pl-PL" sz="2400" dirty="0" smtClean="0"/>
              <a:t> </a:t>
            </a:r>
            <a:r>
              <a:rPr lang="en-US" sz="2400" dirty="0" smtClean="0"/>
              <a:t>Czestochowa. Every</a:t>
            </a:r>
            <a:r>
              <a:rPr lang="pl-PL" sz="2400" dirty="0" smtClean="0"/>
              <a:t> </a:t>
            </a:r>
            <a:r>
              <a:rPr lang="en-US" sz="2400" dirty="0" smtClean="0"/>
              <a:t>year, Częstochowa is visited by a few million</a:t>
            </a:r>
            <a:r>
              <a:rPr lang="pl-PL" sz="2400" dirty="0" smtClean="0"/>
              <a:t>s</a:t>
            </a:r>
            <a:r>
              <a:rPr lang="en-US" sz="2400" dirty="0" smtClean="0"/>
              <a:t> of pilgrims from around</a:t>
            </a:r>
            <a:r>
              <a:rPr lang="pl-PL" sz="2400" dirty="0" smtClean="0"/>
              <a:t> </a:t>
            </a:r>
            <a:r>
              <a:rPr lang="en-US" sz="2400" dirty="0" smtClean="0"/>
              <a:t>the</a:t>
            </a:r>
            <a:r>
              <a:rPr lang="pl-PL" sz="2400" dirty="0" smtClean="0"/>
              <a:t> </a:t>
            </a:r>
            <a:r>
              <a:rPr lang="en-US" sz="2400" dirty="0" smtClean="0"/>
              <a:t>world.</a:t>
            </a:r>
            <a:endParaRPr lang="pl-PL" sz="2400" dirty="0" smtClean="0"/>
          </a:p>
          <a:p>
            <a:pPr>
              <a:buNone/>
            </a:pPr>
            <a:endParaRPr lang="pl-PL" sz="1800" dirty="0" smtClean="0"/>
          </a:p>
          <a:p>
            <a:pPr>
              <a:buNone/>
            </a:pPr>
            <a:endParaRPr lang="pl-PL" sz="1800" dirty="0"/>
          </a:p>
        </p:txBody>
      </p:sp>
      <p:pic>
        <p:nvPicPr>
          <p:cNvPr id="4" name="Obraz 3" descr="jasnagora-fotolia-6-1030x687.jpg"/>
          <p:cNvPicPr>
            <a:picLocks noChangeAspect="1"/>
          </p:cNvPicPr>
          <p:nvPr/>
        </p:nvPicPr>
        <p:blipFill>
          <a:blip r:embed="rId2" cstate="print"/>
          <a:stretch>
            <a:fillRect/>
          </a:stretch>
        </p:blipFill>
        <p:spPr>
          <a:xfrm>
            <a:off x="395536" y="2276872"/>
            <a:ext cx="4643502" cy="2500330"/>
          </a:xfrm>
          <a:prstGeom prst="rect">
            <a:avLst/>
          </a:prstGeom>
          <a:ln>
            <a:noFill/>
          </a:ln>
          <a:effectLst>
            <a:softEdge rad="112500"/>
          </a:effectLst>
        </p:spPr>
      </p:pic>
      <p:pic>
        <p:nvPicPr>
          <p:cNvPr id="5" name="Obraz 4" descr="ff5fc475c017ce83fa5496aa21d66c0b.jpg"/>
          <p:cNvPicPr>
            <a:picLocks noChangeAspect="1"/>
          </p:cNvPicPr>
          <p:nvPr/>
        </p:nvPicPr>
        <p:blipFill>
          <a:blip r:embed="rId3" cstate="print"/>
          <a:stretch>
            <a:fillRect/>
          </a:stretch>
        </p:blipFill>
        <p:spPr>
          <a:xfrm>
            <a:off x="5364088" y="1857364"/>
            <a:ext cx="3414719" cy="500063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ierzchołek">
  <a:themeElements>
    <a:clrScheme name="Niestandardowy 13">
      <a:dk1>
        <a:sysClr val="windowText" lastClr="000000"/>
      </a:dk1>
      <a:lt1>
        <a:sysClr val="window" lastClr="FFFFFF"/>
      </a:lt1>
      <a:dk2>
        <a:srgbClr val="000000"/>
      </a:dk2>
      <a:lt2>
        <a:srgbClr val="F8F8F8"/>
      </a:lt2>
      <a:accent1>
        <a:srgbClr val="FFFFFF"/>
      </a:accent1>
      <a:accent2>
        <a:srgbClr val="FFFFFF"/>
      </a:accent2>
      <a:accent3>
        <a:srgbClr val="FFFFFF"/>
      </a:accent3>
      <a:accent4>
        <a:srgbClr val="808080"/>
      </a:accent4>
      <a:accent5>
        <a:srgbClr val="5F5F5F"/>
      </a:accent5>
      <a:accent6>
        <a:srgbClr val="4D4D4D"/>
      </a:accent6>
      <a:hlink>
        <a:srgbClr val="5F5F5F"/>
      </a:hlink>
      <a:folHlink>
        <a:srgbClr val="919191"/>
      </a:folHlink>
    </a:clrScheme>
    <a:fontScheme name="Techniczny">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Wierzchołek">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559</TotalTime>
  <Words>786</Words>
  <Application>Microsoft Office PowerPoint</Application>
  <PresentationFormat>On-screen Show (4:3)</PresentationFormat>
  <Paragraphs>48</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Wierzchołek</vt:lpstr>
      <vt:lpstr>Welcome to Poland!</vt:lpstr>
      <vt:lpstr>      Our country   Poland is a medium size country. In Poland lives 38 mln people.   The capital city of Poland is Warsaw.   There are many interesting places in our country.      </vt:lpstr>
      <vt:lpstr>Mykanów</vt:lpstr>
      <vt:lpstr>Our village and also the province is called Mykanów.  It's a small and quiet community in the south of Poland, in Silesian Region. Mykanów is located near Częstochowa. This is one of the bigger cities in this region of Poland. Location of Mykanów is good because of the beautiful nature around.  There are small lakes, rivers, picturesque                fields and meadows. Still, the centre of Częstochowa is about                   20 km far from here. </vt:lpstr>
      <vt:lpstr>Our School</vt:lpstr>
      <vt:lpstr>Primary School from Poland is in Słoneczna Street 114, Mykanów. There are about 250 students .They are from 4 to 16 years old, because in one building there are three schools. There are a kindergarten a primary school, and a middle school which people in Poland call “Gimnazjum”. There are news walls in every corridor and classroom. There are two teachers’ rooms, a gym, a sports hall an a small library. The sports hall is very big  and modern.   </vt:lpstr>
      <vt:lpstr>Slide 7</vt:lpstr>
      <vt:lpstr>Slide 8</vt:lpstr>
      <vt:lpstr>Slide 9</vt:lpstr>
      <vt:lpstr>Slide 10</vt:lpstr>
      <vt:lpstr>Slide 11</vt:lpstr>
      <vt:lpstr>Famous Places in Poland</vt:lpstr>
      <vt:lpstr>Regional Food </vt:lpstr>
      <vt:lpstr>Famous Sports People</vt:lpstr>
      <vt:lpstr>Famous artists</vt:lpstr>
      <vt:lpstr>Famous people from the present</vt:lpstr>
      <vt:lpstr>Famous people from the past</vt:lpstr>
      <vt:lpstr>Famous inventors</vt:lpstr>
      <vt:lpstr>Thanks for watching!</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Poland</dc:title>
  <dc:creator>Nicola</dc:creator>
  <cp:lastModifiedBy>ArgyrisLp</cp:lastModifiedBy>
  <cp:revision>23</cp:revision>
  <dcterms:created xsi:type="dcterms:W3CDTF">2019-02-21T12:30:11Z</dcterms:created>
  <dcterms:modified xsi:type="dcterms:W3CDTF">2019-03-26T13:11:23Z</dcterms:modified>
</cp:coreProperties>
</file>