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8F3D12-876A-433A-AE0A-13D03719F4BF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75879D-EF3D-482A-93C6-9F59E830F3CE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Częstochowa</a:t>
            </a:r>
            <a:r>
              <a:rPr lang="en-US" sz="2000" dirty="0" smtClean="0"/>
              <a:t> is not only the largest pilgrimage center in Poland but also one</a:t>
            </a:r>
            <a:r>
              <a:rPr lang="pl-PL" sz="2000" dirty="0"/>
              <a:t> </a:t>
            </a:r>
            <a:r>
              <a:rPr lang="en-US" sz="2000" dirty="0" smtClean="0"/>
              <a:t>of the most</a:t>
            </a:r>
            <a:r>
              <a:rPr lang="pl-PL" sz="2000" dirty="0" smtClean="0"/>
              <a:t> </a:t>
            </a:r>
            <a:r>
              <a:rPr lang="en-US" sz="2000" dirty="0" smtClean="0"/>
              <a:t>important centers of this type in the Christian world.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/>
          </a:p>
        </p:txBody>
      </p:sp>
      <p:pic>
        <p:nvPicPr>
          <p:cNvPr id="8" name="Obraz 7" descr="z18896596V,Czestochowa-i-Jasna-Gora-z-lotu-p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00240"/>
            <a:ext cx="457203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ba52f24411ef0d558c377e9fd5d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857496"/>
            <a:ext cx="30003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All thanks to Pauline monastery at </a:t>
            </a:r>
            <a:r>
              <a:rPr lang="en-US" sz="1800" dirty="0" err="1" smtClean="0"/>
              <a:t>Jasna</a:t>
            </a:r>
            <a:r>
              <a:rPr lang="pl-PL" sz="1800" dirty="0" smtClean="0"/>
              <a:t> </a:t>
            </a:r>
            <a:r>
              <a:rPr lang="en-US" sz="1800" dirty="0" err="1" smtClean="0"/>
              <a:t>Góra</a:t>
            </a:r>
            <a:r>
              <a:rPr lang="en-US" sz="1800" dirty="0" smtClean="0"/>
              <a:t>, whose walls hide the icon </a:t>
            </a:r>
            <a:r>
              <a:rPr lang="en-US" sz="1800" dirty="0" smtClean="0"/>
              <a:t>of</a:t>
            </a:r>
            <a:r>
              <a:rPr lang="pl-PL" sz="1800" dirty="0" smtClean="0"/>
              <a:t> </a:t>
            </a:r>
            <a:r>
              <a:rPr lang="en-US" sz="1800" dirty="0" smtClean="0"/>
              <a:t>the</a:t>
            </a:r>
            <a:r>
              <a:rPr lang="pl-PL" sz="1800" dirty="0" smtClean="0"/>
              <a:t>,,</a:t>
            </a:r>
            <a:r>
              <a:rPr lang="en-US" sz="1800" dirty="0" smtClean="0"/>
              <a:t>Black Madonna</a:t>
            </a:r>
            <a:r>
              <a:rPr lang="pl-PL" sz="1800" dirty="0" smtClean="0"/>
              <a:t>”</a:t>
            </a:r>
            <a:r>
              <a:rPr lang="en-US" sz="1800" dirty="0" smtClean="0"/>
              <a:t> </a:t>
            </a:r>
            <a:r>
              <a:rPr lang="en-US" sz="1800" dirty="0" smtClean="0"/>
              <a:t>- the </a:t>
            </a:r>
            <a:r>
              <a:rPr lang="en-US" sz="1800" dirty="0" smtClean="0"/>
              <a:t>image</a:t>
            </a:r>
            <a:r>
              <a:rPr lang="pl-PL" sz="1800" dirty="0" smtClean="0"/>
              <a:t> </a:t>
            </a:r>
            <a:r>
              <a:rPr lang="en-US" sz="1800" dirty="0" smtClean="0"/>
              <a:t>of</a:t>
            </a:r>
            <a:r>
              <a:rPr lang="pl-PL" sz="1800" dirty="0" smtClean="0"/>
              <a:t> </a:t>
            </a:r>
            <a:r>
              <a:rPr lang="en-US" sz="1800" dirty="0" smtClean="0"/>
              <a:t>Our</a:t>
            </a:r>
            <a:r>
              <a:rPr lang="pl-PL" sz="1800" dirty="0" smtClean="0"/>
              <a:t> </a:t>
            </a:r>
            <a:r>
              <a:rPr lang="en-US" sz="1800" dirty="0" smtClean="0"/>
              <a:t>Lady of</a:t>
            </a:r>
            <a:r>
              <a:rPr lang="pl-PL" sz="1800" dirty="0" smtClean="0"/>
              <a:t> </a:t>
            </a:r>
            <a:r>
              <a:rPr lang="en-US" sz="1800" dirty="0" smtClean="0"/>
              <a:t>Czestochowa</a:t>
            </a:r>
            <a:r>
              <a:rPr lang="en-US" sz="1800" dirty="0" smtClean="0"/>
              <a:t>. </a:t>
            </a:r>
            <a:r>
              <a:rPr lang="en-US" sz="1800" dirty="0" smtClean="0"/>
              <a:t>Every</a:t>
            </a:r>
            <a:r>
              <a:rPr lang="pl-PL" sz="1800" dirty="0" smtClean="0"/>
              <a:t> </a:t>
            </a:r>
            <a:r>
              <a:rPr lang="en-US" sz="1800" dirty="0" smtClean="0"/>
              <a:t>year</a:t>
            </a:r>
            <a:r>
              <a:rPr lang="en-US" sz="1800" dirty="0" smtClean="0"/>
              <a:t>, </a:t>
            </a:r>
            <a:r>
              <a:rPr lang="en-US" sz="1800" dirty="0" err="1" smtClean="0"/>
              <a:t>Częstochowa</a:t>
            </a:r>
            <a:r>
              <a:rPr lang="en-US" sz="1800" dirty="0" smtClean="0"/>
              <a:t> is visited by a few million of pilgrims from </a:t>
            </a:r>
            <a:r>
              <a:rPr lang="en-US" sz="1800" dirty="0" smtClean="0"/>
              <a:t>around</a:t>
            </a:r>
            <a:r>
              <a:rPr lang="pl-PL" sz="1800" dirty="0" smtClean="0"/>
              <a:t> </a:t>
            </a:r>
            <a:r>
              <a:rPr lang="en-US" sz="1800" dirty="0" smtClean="0"/>
              <a:t>the</a:t>
            </a:r>
            <a:r>
              <a:rPr lang="pl-PL" sz="1800" dirty="0" smtClean="0"/>
              <a:t> </a:t>
            </a:r>
            <a:r>
              <a:rPr lang="en-US" sz="1800" dirty="0" smtClean="0"/>
              <a:t>world.</a:t>
            </a: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pic>
        <p:nvPicPr>
          <p:cNvPr id="4" name="Obraz 3" descr="jasnagora-fotolia-6-1030x6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00240"/>
            <a:ext cx="464350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ff5fc475c017ce83fa5496aa21d66c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14488"/>
            <a:ext cx="3414719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737225"/>
          </a:xfrm>
        </p:spPr>
        <p:txBody>
          <a:bodyPr/>
          <a:lstStyle/>
          <a:p>
            <a:pPr>
              <a:buNone/>
            </a:pPr>
            <a:r>
              <a:rPr lang="en-US" sz="1800" dirty="0" err="1" smtClean="0"/>
              <a:t>Częstochowa</a:t>
            </a:r>
            <a:r>
              <a:rPr lang="en-US" sz="1800" dirty="0" smtClean="0"/>
              <a:t> history begins in the XIII century when it was built connecting </a:t>
            </a:r>
            <a:r>
              <a:rPr lang="en-US" sz="1800" dirty="0" smtClean="0"/>
              <a:t>the</a:t>
            </a:r>
            <a:r>
              <a:rPr lang="pl-PL" sz="1800" dirty="0" smtClean="0"/>
              <a:t> </a:t>
            </a:r>
            <a:r>
              <a:rPr lang="en-US" sz="1800" dirty="0" smtClean="0"/>
              <a:t>city </a:t>
            </a:r>
            <a:r>
              <a:rPr lang="en-US" sz="1800" dirty="0" smtClean="0"/>
              <a:t>of Old </a:t>
            </a:r>
            <a:r>
              <a:rPr lang="en-US" sz="1800" dirty="0" err="1" smtClean="0"/>
              <a:t>Częstochowa</a:t>
            </a:r>
            <a:r>
              <a:rPr lang="en-US" sz="1800" dirty="0" smtClean="0"/>
              <a:t> and </a:t>
            </a:r>
            <a:r>
              <a:rPr lang="en-US" sz="1800" dirty="0" err="1" smtClean="0"/>
              <a:t>Częstochówka</a:t>
            </a:r>
            <a:r>
              <a:rPr lang="en-US" sz="1800" dirty="0" smtClean="0"/>
              <a:t>. Today, situated on the Warta River town </a:t>
            </a:r>
            <a:r>
              <a:rPr lang="en-US" sz="1800" dirty="0" smtClean="0"/>
              <a:t>has</a:t>
            </a:r>
            <a:r>
              <a:rPr lang="pl-PL" sz="1800" dirty="0" smtClean="0"/>
              <a:t> </a:t>
            </a:r>
            <a:r>
              <a:rPr lang="en-US" sz="1800" dirty="0" smtClean="0"/>
              <a:t>more </a:t>
            </a:r>
            <a:r>
              <a:rPr lang="en-US" sz="1800" dirty="0" smtClean="0"/>
              <a:t>than 200.000 residents, </a:t>
            </a:r>
            <a:r>
              <a:rPr lang="en-US" sz="1800" dirty="0" smtClean="0"/>
              <a:t>cover</a:t>
            </a:r>
            <a:r>
              <a:rPr lang="pl-PL" sz="1800" dirty="0" smtClean="0"/>
              <a:t>s </a:t>
            </a:r>
            <a:r>
              <a:rPr lang="en-US" sz="1800" dirty="0" smtClean="0"/>
              <a:t>an area of 170 km² and is an important cultural, </a:t>
            </a:r>
            <a:r>
              <a:rPr lang="en-US" sz="1800" dirty="0" smtClean="0"/>
              <a:t>service</a:t>
            </a:r>
            <a:r>
              <a:rPr lang="pl-PL" sz="1800" dirty="0" smtClean="0"/>
              <a:t> </a:t>
            </a:r>
            <a:r>
              <a:rPr lang="en-US" sz="1800" dirty="0" smtClean="0"/>
              <a:t>and </a:t>
            </a:r>
            <a:r>
              <a:rPr lang="en-US" sz="1800" dirty="0" smtClean="0"/>
              <a:t>marketing in the </a:t>
            </a:r>
            <a:r>
              <a:rPr lang="en-US" sz="1800" dirty="0" smtClean="0"/>
              <a:t>region.</a:t>
            </a:r>
            <a:endParaRPr lang="pl-PL" sz="18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7" name="Obraz 6" descr="00q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14554"/>
            <a:ext cx="690562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Having up to 8 universities it is also a major academic </a:t>
            </a:r>
            <a:r>
              <a:rPr lang="en-US" sz="1800" dirty="0" smtClean="0"/>
              <a:t>center.</a:t>
            </a:r>
            <a:r>
              <a:rPr lang="pl-PL" sz="1800" dirty="0" smtClean="0"/>
              <a:t> </a:t>
            </a:r>
            <a:r>
              <a:rPr lang="en-US" sz="1800" dirty="0" smtClean="0"/>
              <a:t>There </a:t>
            </a:r>
            <a:r>
              <a:rPr lang="en-US" sz="1800" dirty="0" smtClean="0"/>
              <a:t>is well-developed infrastructure and numerous monuments. </a:t>
            </a:r>
            <a:r>
              <a:rPr lang="en-US" sz="1800" dirty="0" smtClean="0"/>
              <a:t>Besides,</a:t>
            </a:r>
            <a:r>
              <a:rPr lang="pl-PL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 smtClean="0"/>
              <a:t>most </a:t>
            </a:r>
            <a:r>
              <a:rPr lang="en-US" sz="1800" dirty="0" smtClean="0"/>
              <a:t>important</a:t>
            </a:r>
            <a:r>
              <a:rPr lang="pl-PL" sz="1800" dirty="0" smtClean="0"/>
              <a:t> </a:t>
            </a:r>
            <a:r>
              <a:rPr lang="en-US" sz="1800" dirty="0" smtClean="0"/>
              <a:t>Monastery </a:t>
            </a:r>
            <a:r>
              <a:rPr lang="en-US" sz="1800" dirty="0" smtClean="0"/>
              <a:t>of </a:t>
            </a:r>
            <a:r>
              <a:rPr lang="en-US" sz="1800" dirty="0" err="1" smtClean="0"/>
              <a:t>Jasna</a:t>
            </a:r>
            <a:r>
              <a:rPr lang="en-US" sz="1800" dirty="0" smtClean="0"/>
              <a:t> Gora, Czestochowa offers numerous museums, architectural </a:t>
            </a:r>
            <a:r>
              <a:rPr lang="en-US" sz="1800" dirty="0" smtClean="0"/>
              <a:t>monuments,</a:t>
            </a:r>
            <a:r>
              <a:rPr lang="pl-PL" sz="1800" dirty="0" smtClean="0"/>
              <a:t> </a:t>
            </a:r>
            <a:r>
              <a:rPr lang="en-US" sz="1800" dirty="0" smtClean="0"/>
              <a:t>galleries</a:t>
            </a:r>
            <a:r>
              <a:rPr lang="en-US" sz="1800" dirty="0" smtClean="0"/>
              <a:t>, theaters, etc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pic>
        <p:nvPicPr>
          <p:cNvPr id="4" name="Obraz 3" descr="wydz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485778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485778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PałacMotteg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928802"/>
            <a:ext cx="378618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</TotalTime>
  <Words>171</Words>
  <Application>Microsoft Office PowerPoint</Application>
  <PresentationFormat>Pokaz na ekranie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Wierzchołek</vt:lpstr>
      <vt:lpstr>Slajd 1</vt:lpstr>
      <vt:lpstr>Slajd 2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Użytkownik systemu Windows</dc:creator>
  <cp:lastModifiedBy>Użytkownik systemu Windows</cp:lastModifiedBy>
  <cp:revision>8</cp:revision>
  <dcterms:created xsi:type="dcterms:W3CDTF">2019-03-07T17:18:19Z</dcterms:created>
  <dcterms:modified xsi:type="dcterms:W3CDTF">2019-03-07T18:58:24Z</dcterms:modified>
</cp:coreProperties>
</file>