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8" r:id="rId3"/>
    <p:sldId id="261" r:id="rId4"/>
    <p:sldId id="264" r:id="rId5"/>
    <p:sldId id="265" r:id="rId6"/>
    <p:sldId id="267" r:id="rId7"/>
    <p:sldId id="273" r:id="rId8"/>
    <p:sldId id="274" r:id="rId9"/>
    <p:sldId id="275" r:id="rId10"/>
    <p:sldId id="276" r:id="rId11"/>
    <p:sldId id="277" r:id="rId12"/>
    <p:sldId id="282" r:id="rId13"/>
    <p:sldId id="283" r:id="rId14"/>
  </p:sldIdLst>
  <p:sldSz cx="9144000" cy="6858000" type="screen4x3"/>
  <p:notesSz cx="6858000" cy="9144000"/>
  <p:photoAlbum layout="1pic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τρίγωνο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grpSp>
        <p:nvGrpSpPr>
          <p:cNvPr id="2" name="Ομάδα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Ελεύθερη σχεδίαση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Ελεύθερη σχεδίαση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Ελεύθερη σχεδίαση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Ευθεία γραμμή σύνδεσης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F1D2E3-5481-4424-A297-230E991352F9}" type="datetimeFigureOut">
              <a:rPr lang="el-GR" smtClean="0"/>
              <a:t>11/2/2019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6DA20D-A5BF-4BCA-AD95-2CAC847F446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1D2E3-5481-4424-A297-230E991352F9}" type="datetimeFigureOut">
              <a:rPr lang="el-GR" smtClean="0"/>
              <a:t>11/2/2019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DA20D-A5BF-4BCA-AD95-2CAC847F446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1D2E3-5481-4424-A297-230E991352F9}" type="datetimeFigureOut">
              <a:rPr lang="el-GR" smtClean="0"/>
              <a:t>11/2/2019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DA20D-A5BF-4BCA-AD95-2CAC847F446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1D2E3-5481-4424-A297-230E991352F9}" type="datetimeFigureOut">
              <a:rPr lang="el-GR" smtClean="0"/>
              <a:t>11/2/2019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DA20D-A5BF-4BCA-AD95-2CAC847F4463}" type="slidenum">
              <a:rPr lang="el-GR" smtClean="0"/>
              <a:t>‹#›</a:t>
            </a:fld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1D2E3-5481-4424-A297-230E991352F9}" type="datetimeFigureOut">
              <a:rPr lang="el-GR" smtClean="0"/>
              <a:t>11/2/2019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DA20D-A5BF-4BCA-AD95-2CAC847F4463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Διάσημα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Διάσημα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1D2E3-5481-4424-A297-230E991352F9}" type="datetimeFigureOut">
              <a:rPr lang="el-GR" smtClean="0"/>
              <a:t>11/2/2019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DA20D-A5BF-4BCA-AD95-2CAC847F446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1D2E3-5481-4424-A297-230E991352F9}" type="datetimeFigureOut">
              <a:rPr lang="el-GR" smtClean="0"/>
              <a:t>11/2/2019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DA20D-A5BF-4BCA-AD95-2CAC847F446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1D2E3-5481-4424-A297-230E991352F9}" type="datetimeFigureOut">
              <a:rPr lang="el-GR" smtClean="0"/>
              <a:t>11/2/2019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DA20D-A5BF-4BCA-AD95-2CAC847F4463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1D2E3-5481-4424-A297-230E991352F9}" type="datetimeFigureOut">
              <a:rPr lang="el-GR" smtClean="0"/>
              <a:t>11/2/2019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DA20D-A5BF-4BCA-AD95-2CAC847F446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F1D2E3-5481-4424-A297-230E991352F9}" type="datetimeFigureOut">
              <a:rPr lang="el-GR" smtClean="0"/>
              <a:t>11/2/2019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DA20D-A5BF-4BCA-AD95-2CAC847F446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F1D2E3-5481-4424-A297-230E991352F9}" type="datetimeFigureOut">
              <a:rPr lang="el-GR" smtClean="0"/>
              <a:t>11/2/2019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6DA20D-A5BF-4BCA-AD95-2CAC847F4463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Ορθογώνιο τρίγωνο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Διάσημα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Διάσημα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Ελεύθερη σχεδίαση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Ορθογώνιο τρίγωνο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F1D2E3-5481-4424-A297-230E991352F9}" type="datetimeFigureOut">
              <a:rPr lang="el-GR" smtClean="0"/>
              <a:t>11/2/2019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6DA20D-A5BF-4BCA-AD95-2CAC847F446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5\Documents\Όλα είναι εδώ\ERASMUS\Our fl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6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207_1009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7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207_1009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4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5\Documents\Όλα είναι εδώ\ERASMU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5\Documents\Όλα είναι εδώ\Στέφανος Τσερκέζης\ΣΤ' συνέχεια\DSC_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274891" cy="184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5\Documents\Όλα είναι εδώ\Στέφανος Τσερκέζης\ΣΤ' συνέχεια\DSC_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31754"/>
            <a:ext cx="3276735" cy="18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5\Documents\Όλα είναι εδώ\Στέφανος Τσερκέζης\ΣΤ' συνέχεια\DSC_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53136"/>
            <a:ext cx="3274891" cy="184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5\Documents\Όλα είναι εδώ\Στέφανος Τσερκέζης\ΣΤ' συνέχεια\DSC_0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276735" cy="184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5\Documents\Όλα είναι εδώ\Στέφανος Τσερκέζης\ΣΤ' συνέχεια\DSC_00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3276735" cy="184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207_0930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7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207_0933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2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207_0934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4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207_0935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9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207_0935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2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207_0943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7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207_1008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5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207_1009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0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0</Words>
  <Application>Microsoft Office PowerPoint</Application>
  <PresentationFormat>Προβολή στην οθόνη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Συγκέντρωση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Άλμπουμ φωτογραφιών</dc:title>
  <dc:creator>user5</dc:creator>
  <cp:lastModifiedBy>user5</cp:lastModifiedBy>
  <cp:revision>9</cp:revision>
  <dcterms:created xsi:type="dcterms:W3CDTF">2019-02-09T08:14:15Z</dcterms:created>
  <dcterms:modified xsi:type="dcterms:W3CDTF">2019-02-11T14:02:13Z</dcterms:modified>
</cp:coreProperties>
</file>