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1" r:id="rId3"/>
    <p:sldId id="259" r:id="rId4"/>
    <p:sldId id="262" r:id="rId5"/>
    <p:sldId id="263" r:id="rId6"/>
    <p:sldId id="264" r:id="rId7"/>
    <p:sldId id="268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0"/>
    <p:penClr>
      <a:srgbClr val="FF0000"/>
    </p:penClr>
  </p:showPr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3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Obraz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Prostokąt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Obraz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Obraz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Łącznik prosty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Łącznik prosty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71551" y="4343400"/>
            <a:ext cx="7207250" cy="1532467"/>
          </a:xfrm>
        </p:spPr>
        <p:txBody>
          <a:bodyPr rtlCol="0" anchor="ctr">
            <a:normAutofit/>
          </a:bodyPr>
          <a:lstStyle>
            <a:lvl1pPr marL="0" indent="0" algn="ctr" rtl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pl-PL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Łącznik prosty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— 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23" name="Tekst — symbol zastępczy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71551" y="4529667"/>
            <a:ext cx="7207251" cy="1346200"/>
          </a:xfrm>
        </p:spPr>
        <p:txBody>
          <a:bodyPr rtlCol="0" anchor="t">
            <a:normAutofit/>
          </a:bodyPr>
          <a:lstStyle>
            <a:lvl1pPr marL="0" indent="0" algn="l" rtl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pl-PL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Łącznik prosty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20" name="Tekst — symbol zastępczy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71550" y="4470400"/>
            <a:ext cx="7207253" cy="1405467"/>
          </a:xfrm>
        </p:spPr>
        <p:txBody>
          <a:bodyPr rtlCol="0" anchor="t">
            <a:normAutofit/>
          </a:bodyPr>
          <a:lstStyle>
            <a:lvl1pPr marL="0" indent="0" algn="l" rtl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Łącznik prosty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Łącznik prosty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rtlCol="0" anchor="t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Łącznik prosty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Łącznik prosty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rtlCol="0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rtlCol="0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Łącznik prosty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Łącznik prosty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970359" y="3031065"/>
            <a:ext cx="2788841" cy="243840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Łącznik prosty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17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Obraz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Prostokąt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Obraz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Obraz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8B9145-D42C-4EA0-B144-D305DD72EFAD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A69BC6-3CC2-4A67-B548-21704F3CF0E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 advClick="0" advTm="5000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esktop\takie%20tam%20se%20o\George%20Ezra%20-%20Shotgun%20(Lyric%20Video).mp3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CCFF"/>
                </a:solidFill>
                <a:latin typeface="Curlz MT" pitchFamily="82" charset="0"/>
              </a:rPr>
              <a:t>STUDENT</a:t>
            </a:r>
            <a:r>
              <a:rPr lang="pl-PL" dirty="0" smtClean="0">
                <a:solidFill>
                  <a:srgbClr val="00CCFF"/>
                </a:solidFill>
              </a:rPr>
              <a:t> </a:t>
            </a:r>
            <a:r>
              <a:rPr lang="pl-PL" dirty="0" smtClean="0">
                <a:solidFill>
                  <a:srgbClr val="00CCFF"/>
                </a:solidFill>
                <a:latin typeface="Curlz MT" pitchFamily="82" charset="0"/>
              </a:rPr>
              <a:t>EXCHANGE 2019</a:t>
            </a:r>
            <a:endParaRPr lang="pl-PL" dirty="0">
              <a:solidFill>
                <a:srgbClr val="00CCFF"/>
              </a:solidFill>
              <a:latin typeface="Curlz MT" pitchFamily="82" charset="0"/>
            </a:endParaRPr>
          </a:p>
        </p:txBody>
      </p:sp>
      <p:pic>
        <p:nvPicPr>
          <p:cNvPr id="4" name="Symbol zastępczy zawartości 3" descr="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2857496"/>
            <a:ext cx="7190158" cy="2529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eorge Ezra - Shotgun (Lyric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3438" y="364331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232281"/>
            <a:ext cx="5857916" cy="43934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19299" y="4357695"/>
            <a:ext cx="5111752" cy="1714512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Thanks</a:t>
            </a:r>
            <a:r>
              <a:rPr lang="pl-PL" b="1" dirty="0" smtClean="0">
                <a:solidFill>
                  <a:srgbClr val="00CCFF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for</a:t>
            </a:r>
            <a:r>
              <a:rPr lang="pl-PL" b="1" dirty="0" smtClean="0">
                <a:solidFill>
                  <a:srgbClr val="00CCFF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watching</a:t>
            </a:r>
            <a:r>
              <a:rPr lang="pl-PL" b="1" dirty="0" smtClean="0">
                <a:solidFill>
                  <a:srgbClr val="00CCFF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!</a:t>
            </a:r>
            <a:endParaRPr lang="pl-PL" b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CCFF"/>
                </a:solidFill>
              </a:rPr>
              <a:t>May 2019</a:t>
            </a:r>
            <a:endParaRPr lang="pl-PL" dirty="0">
              <a:solidFill>
                <a:srgbClr val="00CC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 may 2019 me, my friends and teachers were in Greece for student </a:t>
            </a:r>
            <a:r>
              <a:rPr lang="pl-PL" dirty="0" err="1" smtClean="0"/>
              <a:t>exchange</a:t>
            </a:r>
            <a:r>
              <a:rPr lang="pl-PL" dirty="0" smtClean="0"/>
              <a:t>. </a:t>
            </a:r>
            <a:r>
              <a:rPr lang="pl-PL" smtClean="0"/>
              <a:t>We’ve </a:t>
            </a:r>
            <a:r>
              <a:rPr lang="pl-PL" dirty="0" smtClean="0"/>
              <a:t>spent there 7 magical days with greek students and their families. Also we were on the Acropolis and a lot of diffrent trips! Theese are fotos from my best school trip in my life!</a:t>
            </a:r>
            <a:endParaRPr lang="pl-PL" dirty="0"/>
          </a:p>
        </p:txBody>
      </p:sp>
    </p:spTree>
  </p:cSld>
  <p:clrMapOvr>
    <a:masterClrMapping/>
  </p:clrMapOvr>
  <p:transition advClick="0" advTm="2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pl-PL" dirty="0" smtClean="0">
                <a:solidFill>
                  <a:srgbClr val="00CCFF"/>
                </a:solidFill>
              </a:rPr>
              <a:t>We arrived to Greece</a:t>
            </a:r>
            <a:endParaRPr lang="pl-PL" dirty="0">
              <a:solidFill>
                <a:srgbClr val="00CCFF"/>
              </a:solidFill>
            </a:endParaRPr>
          </a:p>
        </p:txBody>
      </p:sp>
      <p:pic>
        <p:nvPicPr>
          <p:cNvPr id="7" name="Symbol zastępczy zawartości 6" descr="120898689_707341669861426_608997469740367940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714620"/>
            <a:ext cx="2735523" cy="3293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ymbol zastępczy zawartości 10" descr="121110552_702025390409605_6549005531811910832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714620"/>
            <a:ext cx="2334037" cy="3134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7429520" y="785795"/>
            <a:ext cx="928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6.05.2019</a:t>
            </a: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CCFF"/>
                </a:solidFill>
              </a:rPr>
              <a:t>Beautifull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CCFF"/>
                </a:solidFill>
              </a:rPr>
              <a:t>Acropolis and the museum of the Acropolis</a:t>
            </a:r>
            <a:endParaRPr lang="pl-PL" dirty="0">
              <a:solidFill>
                <a:srgbClr val="00CCFF"/>
              </a:solidFill>
            </a:endParaRPr>
          </a:p>
        </p:txBody>
      </p:sp>
      <p:pic>
        <p:nvPicPr>
          <p:cNvPr id="5" name="Symbol zastępczy zawartości 4" descr="120888214_713929039205562_893344786626147952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1010" y="2560638"/>
            <a:ext cx="2464381" cy="3309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5" descr="121094685_348031389798115_7555202000191890492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35500" y="2888261"/>
            <a:ext cx="3538538" cy="2654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CCFF"/>
                </a:solidFill>
              </a:rPr>
              <a:t>Beautifull seaport</a:t>
            </a:r>
            <a:endParaRPr lang="pl-PL" dirty="0">
              <a:solidFill>
                <a:srgbClr val="00CCFF"/>
              </a:solidFill>
            </a:endParaRPr>
          </a:p>
        </p:txBody>
      </p:sp>
      <p:pic>
        <p:nvPicPr>
          <p:cNvPr id="5" name="Symbol zastępczy zawartości 4" descr="121102002_408745367191135_351863403193367439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500306"/>
            <a:ext cx="4857784" cy="3644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CCFF"/>
                </a:solidFill>
              </a:rPr>
              <a:t>And my favourite – Magical seaside</a:t>
            </a:r>
            <a:endParaRPr lang="pl-PL" dirty="0">
              <a:solidFill>
                <a:srgbClr val="00CCFF"/>
              </a:solidFill>
            </a:endParaRPr>
          </a:p>
        </p:txBody>
      </p:sp>
      <p:pic>
        <p:nvPicPr>
          <p:cNvPr id="8" name="Symbol zastępczy zawartości 7" descr="121054154_2555872328037529_441356835967983319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3000372"/>
            <a:ext cx="3165644" cy="237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 descr="120946730_3829743767054756_1454725648222671392_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8992" y="2571744"/>
            <a:ext cx="1771986" cy="36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643182"/>
            <a:ext cx="2455548" cy="329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CCFF"/>
                </a:solidFill>
              </a:rPr>
              <a:t>We were swimming</a:t>
            </a:r>
            <a:endParaRPr lang="pl-PL" dirty="0">
              <a:solidFill>
                <a:srgbClr val="00CCFF"/>
              </a:solidFill>
            </a:endParaRPr>
          </a:p>
        </p:txBody>
      </p:sp>
      <p:pic>
        <p:nvPicPr>
          <p:cNvPr id="3" name="Obraz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643182"/>
            <a:ext cx="4457712" cy="3343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CCFF"/>
                </a:solidFill>
              </a:rPr>
              <a:t>Greek Theater</a:t>
            </a:r>
            <a:endParaRPr lang="pl-PL" dirty="0">
              <a:solidFill>
                <a:srgbClr val="00CCFF"/>
              </a:solidFill>
            </a:endParaRPr>
          </a:p>
        </p:txBody>
      </p:sp>
      <p:pic>
        <p:nvPicPr>
          <p:cNvPr id="7" name="Symbol zastępczy zawartości 6" descr="121058037_332920117799327_8487092858092272373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857496"/>
            <a:ext cx="3508394" cy="2632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ymbol zastępczy zawartości 7" descr="121137269_2715260888721970_6729791403990805482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714620"/>
            <a:ext cx="1959685" cy="2632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CCFF"/>
                </a:solidFill>
              </a:rPr>
              <a:t>And some views from the airplane </a:t>
            </a:r>
            <a:endParaRPr lang="pl-PL" dirty="0">
              <a:solidFill>
                <a:srgbClr val="00CCFF"/>
              </a:solidFill>
            </a:endParaRPr>
          </a:p>
        </p:txBody>
      </p:sp>
      <p:pic>
        <p:nvPicPr>
          <p:cNvPr id="5" name="Symbol zastępczy zawartości 4" descr="121087274_338363137378234_6731491959903048642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1010" y="2560638"/>
            <a:ext cx="2464381" cy="3309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ymbol zastępczy zawartości 5" descr="121117107_3463492793734133_6648348205748743793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72578" y="2560638"/>
            <a:ext cx="2464381" cy="330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219_TF44606487.potx" id="{62BDDFFF-2BEC-4016-B475-A4A824837E6E}" vid="{4002F903-269F-4BC6-86F0-A03C98CAB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tf44606487_win32</Template>
  <TotalTime>342</TotalTime>
  <Words>95</Words>
  <Application>Microsoft Office PowerPoint</Application>
  <PresentationFormat>Pokaz na ekranie (4:3)</PresentationFormat>
  <Paragraphs>12</Paragraphs>
  <Slides>10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Organiczny</vt:lpstr>
      <vt:lpstr>STUDENT EXCHANGE 2019</vt:lpstr>
      <vt:lpstr>May 2019</vt:lpstr>
      <vt:lpstr>We arrived to Greece</vt:lpstr>
      <vt:lpstr>Beautifull Acropolis and the museum of the Acropolis</vt:lpstr>
      <vt:lpstr>Beautifull seaport</vt:lpstr>
      <vt:lpstr>And my favourite – Magical seaside</vt:lpstr>
      <vt:lpstr>We were swimming</vt:lpstr>
      <vt:lpstr>Greek Theater</vt:lpstr>
      <vt:lpstr>And some views from the airplane </vt:lpstr>
      <vt:lpstr>Thanks for watching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EXCHANGE 2019</dc:title>
  <dc:creator>Lenovo</dc:creator>
  <cp:lastModifiedBy>48694524619</cp:lastModifiedBy>
  <cp:revision>35</cp:revision>
  <dcterms:created xsi:type="dcterms:W3CDTF">2020-10-09T09:08:43Z</dcterms:created>
  <dcterms:modified xsi:type="dcterms:W3CDTF">2020-10-11T19:29:34Z</dcterms:modified>
</cp:coreProperties>
</file>